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0"/>
  </p:notesMasterIdLst>
  <p:sldIdLst>
    <p:sldId id="256" r:id="rId5"/>
    <p:sldId id="308" r:id="rId6"/>
    <p:sldId id="380" r:id="rId7"/>
    <p:sldId id="377" r:id="rId8"/>
    <p:sldId id="309" r:id="rId9"/>
    <p:sldId id="356" r:id="rId10"/>
    <p:sldId id="347" r:id="rId11"/>
    <p:sldId id="357" r:id="rId12"/>
    <p:sldId id="422" r:id="rId13"/>
    <p:sldId id="431" r:id="rId14"/>
    <p:sldId id="432" r:id="rId15"/>
    <p:sldId id="413" r:id="rId16"/>
    <p:sldId id="406" r:id="rId17"/>
    <p:sldId id="407" r:id="rId18"/>
    <p:sldId id="322" r:id="rId19"/>
    <p:sldId id="339" r:id="rId20"/>
    <p:sldId id="359" r:id="rId21"/>
    <p:sldId id="383" r:id="rId22"/>
    <p:sldId id="384" r:id="rId23"/>
    <p:sldId id="385" r:id="rId24"/>
    <p:sldId id="323" r:id="rId25"/>
    <p:sldId id="434" r:id="rId26"/>
    <p:sldId id="334" r:id="rId27"/>
    <p:sldId id="335" r:id="rId28"/>
    <p:sldId id="305" r:id="rId29"/>
  </p:sldIdLst>
  <p:sldSz cx="12192000" cy="6858000"/>
  <p:notesSz cx="6858000" cy="9144000"/>
  <p:embeddedFontLst>
    <p:embeddedFont>
      <p:font typeface="Abril Fatface" panose="02000503000000020003" pitchFamily="2" charset="0"/>
      <p:regular r:id="rId31"/>
    </p:embeddedFont>
    <p:embeddedFont>
      <p:font typeface="Consolas" panose="020B0609020204030204" pitchFamily="49"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8BD701-C616-0D2B-7976-C0285D6334A7}" v="2" dt="2024-09-19T09:10:37.32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4.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mo Patra" userId="S::mimo.s.patra@98thpercentile.com::d95f502c-6a79-4e45-8179-891080fcfa86" providerId="AD" clId="Web-{388BD701-C616-0D2B-7976-C0285D6334A7}"/>
    <pc:docChg chg="modSld">
      <pc:chgData name="Mimo Patra" userId="S::mimo.s.patra@98thpercentile.com::d95f502c-6a79-4e45-8179-891080fcfa86" providerId="AD" clId="Web-{388BD701-C616-0D2B-7976-C0285D6334A7}" dt="2024-09-19T09:10:37.323" v="1" actId="20577"/>
      <pc:docMkLst>
        <pc:docMk/>
      </pc:docMkLst>
      <pc:sldChg chg="modSp">
        <pc:chgData name="Mimo Patra" userId="S::mimo.s.patra@98thpercentile.com::d95f502c-6a79-4e45-8179-891080fcfa86" providerId="AD" clId="Web-{388BD701-C616-0D2B-7976-C0285D6334A7}" dt="2024-09-19T09:10:37.323" v="1" actId="20577"/>
        <pc:sldMkLst>
          <pc:docMk/>
          <pc:sldMk cId="0" sldId="256"/>
        </pc:sldMkLst>
        <pc:spChg chg="mod">
          <ac:chgData name="Mimo Patra" userId="S::mimo.s.patra@98thpercentile.com::d95f502c-6a79-4e45-8179-891080fcfa86" providerId="AD" clId="Web-{388BD701-C616-0D2B-7976-C0285D6334A7}" dt="2024-09-19T09:10:37.323" v="1" actId="20577"/>
          <ac:spMkLst>
            <pc:docMk/>
            <pc:sldMk cId="0" sldId="256"/>
            <ac:spMk id="892" creationId="{00000000-0000-0000-0000-000000000000}"/>
          </ac:spMkLst>
        </pc:spChg>
      </pc:sldChg>
    </pc:docChg>
  </pc:docChgLst>
  <pc:docChgLst>
    <pc:chgData name="Mimo Patra" userId="S::mimo.s.patra@98thpercentile.com::d95f502c-6a79-4e45-8179-891080fcfa86" providerId="AD" clId="Web-{4F6BFBB0-2DB8-0151-59B0-F7B9E9B96948}"/>
    <pc:docChg chg="modSld">
      <pc:chgData name="Mimo Patra" userId="S::mimo.s.patra@98thpercentile.com::d95f502c-6a79-4e45-8179-891080fcfa86" providerId="AD" clId="Web-{4F6BFBB0-2DB8-0151-59B0-F7B9E9B96948}" dt="2024-07-22T07:17:38.834" v="8"/>
      <pc:docMkLst>
        <pc:docMk/>
      </pc:docMkLst>
      <pc:sldChg chg="modNotes">
        <pc:chgData name="Mimo Patra" userId="S::mimo.s.patra@98thpercentile.com::d95f502c-6a79-4e45-8179-891080fcfa86" providerId="AD" clId="Web-{4F6BFBB0-2DB8-0151-59B0-F7B9E9B96948}" dt="2024-07-22T07:17:38.834" v="8"/>
        <pc:sldMkLst>
          <pc:docMk/>
          <pc:sldMk cId="27912028" sldId="4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replit.com/@MIMOPATRA/OrangeRaggedKey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ontawesome.com/search"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eplit.com/@MIMOPATRA/OrangeRaggedKey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replit.com/@MIMOPATRA/OrangeRaggedKey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fonts.google.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plit.com/@MIMOPATRA/OrangeRaggedKey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plit.com/@MIMOPATRA/OrangeRaggedKey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plit.com/@MIMOPATRA/OrangeRaggedKey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crollrevealjs.org/guide/hello-world.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eplit.com/@MIMOPATRA/OrangeRaggedKey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p>
          <a:p>
            <a:pPr>
              <a:buNone/>
            </a:pPr>
            <a:r>
              <a:rPr lang="en-US"/>
              <a:t> </a:t>
            </a:r>
          </a:p>
          <a:p>
            <a:pPr>
              <a:buNone/>
            </a:pPr>
            <a:r>
              <a:rPr lang="en-US" b="1"/>
              <a:t>Teacher Instructions:</a:t>
            </a:r>
          </a:p>
          <a:p>
            <a:pPr>
              <a:buNone/>
            </a:pPr>
            <a:r>
              <a:rPr lang="en-US" b="1"/>
              <a:t>Project Link: </a:t>
            </a:r>
            <a:r>
              <a:rPr lang="en-US" b="1">
                <a:hlinkClick r:id="rId3"/>
              </a:rPr>
              <a:t>Go Green Pathways</a:t>
            </a:r>
            <a:endParaRPr lang="en-US"/>
          </a:p>
          <a:p>
            <a:pPr>
              <a:buNone/>
            </a:pPr>
            <a:r>
              <a:rPr lang="en-US"/>
              <a:t> </a:t>
            </a:r>
          </a:p>
          <a:p>
            <a:r>
              <a:rPr lang="en-US"/>
              <a:t>Show how the section 2 looks and functions on a live website.</a:t>
            </a:r>
          </a:p>
          <a:p>
            <a:r>
              <a:rPr lang="en-US"/>
              <a:t>Demonstrate the impact of a strong and appealing Secondary Section.</a:t>
            </a:r>
          </a:p>
          <a:p>
            <a:pPr>
              <a:buNone/>
            </a:pPr>
            <a:endParaRPr lang="en-US"/>
          </a:p>
          <a:p>
            <a:pPr>
              <a:buNone/>
            </a:pPr>
            <a:r>
              <a:rPr lang="en-US"/>
              <a:t> </a:t>
            </a:r>
          </a:p>
          <a:p>
            <a:pPr>
              <a:buNone/>
            </a:pPr>
            <a:r>
              <a:rPr lang="en-US" b="1"/>
              <a:t>Tag Explanation:</a:t>
            </a:r>
          </a:p>
          <a:p>
            <a:pPr>
              <a:buNone/>
            </a:pPr>
            <a:r>
              <a:rPr lang="en-US"/>
              <a:t> </a:t>
            </a:r>
          </a:p>
          <a:p>
            <a:r>
              <a:rPr lang="en-US" b="1"/>
              <a:t>&lt;section class="sec-02"&gt;</a:t>
            </a:r>
            <a:r>
              <a:rPr lang="en-US"/>
              <a:t>: Defines the second section with the class "sec-02".</a:t>
            </a:r>
          </a:p>
          <a:p>
            <a:r>
              <a:rPr lang="en-US" b="1"/>
              <a:t>&lt;h3 class="section-title"&gt;Practical Sustainability&lt;/h3&gt;</a:t>
            </a:r>
            <a:r>
              <a:rPr lang="en-US"/>
              <a:t>: The title of the second section.</a:t>
            </a:r>
          </a:p>
          <a:p>
            <a:r>
              <a:rPr lang="en-US" b="1"/>
              <a:t>&lt;div class="image"&gt;</a:t>
            </a:r>
            <a:r>
              <a:rPr lang="en-US"/>
              <a:t>: A div containing an image.</a:t>
            </a:r>
          </a:p>
          <a:p>
            <a:r>
              <a:rPr lang="en-US" b="1"/>
              <a:t>&lt;</a:t>
            </a:r>
            <a:r>
              <a:rPr lang="en-US" b="1" err="1"/>
              <a:t>img</a:t>
            </a:r>
            <a:r>
              <a:rPr lang="en-US" b="1"/>
              <a:t> </a:t>
            </a:r>
            <a:r>
              <a:rPr lang="en-US" b="1" err="1"/>
              <a:t>src</a:t>
            </a:r>
            <a:r>
              <a:rPr lang="en-US" b="1"/>
              <a:t>="img2.jpg" alt=""&gt;</a:t>
            </a:r>
            <a:r>
              <a:rPr lang="en-US"/>
              <a:t>: The image element.</a:t>
            </a:r>
          </a:p>
          <a:p>
            <a:r>
              <a:rPr lang="en-US" b="1"/>
              <a:t>&lt;div class="info"&gt;</a:t>
            </a:r>
            <a:r>
              <a:rPr lang="en-US"/>
              <a:t>: A div containing additional information.</a:t>
            </a:r>
          </a:p>
          <a:p>
            <a:r>
              <a:rPr lang="en-US" b="1"/>
              <a:t>&lt;h4 class="info-title"&gt;Sustainable Living Tips&lt;/h4&gt;</a:t>
            </a:r>
            <a:r>
              <a:rPr lang="en-US"/>
              <a:t>: A sub-title.</a:t>
            </a:r>
          </a:p>
          <a:p>
            <a:r>
              <a:rPr lang="en-US" b="1"/>
              <a:t>&lt;p&gt;</a:t>
            </a:r>
            <a:r>
              <a:rPr lang="en-US"/>
              <a:t>: A paragraph of text.</a:t>
            </a:r>
          </a:p>
          <a:p>
            <a:pPr marL="171450" indent="-171450"/>
            <a:endParaRPr lang="en-US"/>
          </a:p>
          <a:p>
            <a:pPr>
              <a:buNone/>
            </a:pPr>
            <a:endParaRPr lang="en-US" b="1"/>
          </a:p>
        </p:txBody>
      </p:sp>
    </p:spTree>
    <p:extLst>
      <p:ext uri="{BB962C8B-B14F-4D97-AF65-F5344CB8AC3E}">
        <p14:creationId xmlns:p14="http://schemas.microsoft.com/office/powerpoint/2010/main" val="1143844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Objective:</a:t>
            </a:r>
          </a:p>
          <a:p>
            <a:pPr>
              <a:buNone/>
            </a:pPr>
            <a:r>
              <a:rPr lang="en-US"/>
              <a:t> </a:t>
            </a:r>
          </a:p>
          <a:p>
            <a:pPr>
              <a:buNone/>
            </a:pPr>
            <a:r>
              <a:rPr lang="en-US"/>
              <a:t>Teacher Instructions:</a:t>
            </a:r>
          </a:p>
          <a:p>
            <a:pPr>
              <a:buNone/>
            </a:pPr>
            <a:r>
              <a:rPr lang="en-US"/>
              <a:t> </a:t>
            </a:r>
          </a:p>
          <a:p>
            <a:r>
              <a:rPr lang="en-US"/>
              <a:t>Show how the section 3 looks and functions on a live website.</a:t>
            </a:r>
          </a:p>
          <a:p>
            <a:r>
              <a:rPr lang="en-US"/>
              <a:t>Demonstrate how to add icons from font </a:t>
            </a:r>
            <a:r>
              <a:rPr lang="en-US" err="1"/>
              <a:t>awesom</a:t>
            </a:r>
            <a:r>
              <a:rPr lang="en-US"/>
              <a:t> website </a:t>
            </a:r>
            <a:r>
              <a:rPr lang="en-US">
                <a:hlinkClick r:id="rId3"/>
              </a:rPr>
              <a:t>https://fontawesome.com/search</a:t>
            </a:r>
          </a:p>
          <a:p>
            <a:pPr>
              <a:buNone/>
            </a:pPr>
            <a:endParaRPr lang="en-US"/>
          </a:p>
          <a:p>
            <a:pPr>
              <a:buNone/>
            </a:pPr>
            <a:r>
              <a:rPr lang="en-US"/>
              <a:t> </a:t>
            </a:r>
          </a:p>
          <a:p>
            <a:pPr>
              <a:buNone/>
            </a:pPr>
            <a:r>
              <a:rPr lang="en-US" b="1"/>
              <a:t>Tag Explanation:</a:t>
            </a:r>
          </a:p>
          <a:p>
            <a:pPr>
              <a:buNone/>
            </a:pPr>
            <a:r>
              <a:rPr lang="en-US"/>
              <a:t> </a:t>
            </a:r>
          </a:p>
          <a:p>
            <a:r>
              <a:rPr lang="en-US" b="1"/>
              <a:t>&lt;section class="sec-03"&gt;</a:t>
            </a:r>
            <a:r>
              <a:rPr lang="en-US"/>
              <a:t>: Defines the third section with the class "sec-03".</a:t>
            </a:r>
          </a:p>
          <a:p>
            <a:r>
              <a:rPr lang="en-US" b="1"/>
              <a:t>&lt;h3 class="section-title"&gt;Join the Movement&lt;/h3&gt;</a:t>
            </a:r>
            <a:r>
              <a:rPr lang="en-US"/>
              <a:t>: The title of the third section.</a:t>
            </a:r>
          </a:p>
          <a:p>
            <a:r>
              <a:rPr lang="en-US" b="1"/>
              <a:t>&lt;div class="media-info"&gt;</a:t>
            </a:r>
            <a:r>
              <a:rPr lang="en-US"/>
              <a:t>: A div containing media information.</a:t>
            </a:r>
          </a:p>
          <a:p>
            <a:r>
              <a:rPr lang="en-US" b="1"/>
              <a:t>&lt;li&gt; &lt;a </a:t>
            </a:r>
            <a:r>
              <a:rPr lang="en-US" b="1" err="1"/>
              <a:t>href</a:t>
            </a:r>
            <a:r>
              <a:rPr lang="en-US" b="1"/>
              <a:t>="#" class="icon"&gt;&lt;</a:t>
            </a:r>
            <a:r>
              <a:rPr lang="en-US" b="1" err="1"/>
              <a:t>i</a:t>
            </a:r>
            <a:r>
              <a:rPr lang="en-US" b="1"/>
              <a:t> class="fa-brands fa-</a:t>
            </a:r>
            <a:r>
              <a:rPr lang="en-US" b="1" err="1"/>
              <a:t>facebook</a:t>
            </a:r>
            <a:r>
              <a:rPr lang="en-US" b="1"/>
              <a:t>"&gt;&lt;/</a:t>
            </a:r>
            <a:r>
              <a:rPr lang="en-US" b="1" err="1"/>
              <a:t>i</a:t>
            </a:r>
            <a:r>
              <a:rPr lang="en-US" b="1"/>
              <a:t>&gt; Facebook &lt;/a&gt; &lt;/li&gt;</a:t>
            </a:r>
            <a:r>
              <a:rPr lang="en-US"/>
              <a:t>: List items with social media links and icons.</a:t>
            </a:r>
          </a:p>
          <a:p>
            <a:r>
              <a:rPr lang="en-US" b="1"/>
              <a:t>&lt;div class="image"&gt;</a:t>
            </a:r>
            <a:r>
              <a:rPr lang="en-US"/>
              <a:t>: A div containing an image.</a:t>
            </a:r>
          </a:p>
          <a:p>
            <a:r>
              <a:rPr lang="en-US" b="1"/>
              <a:t>&lt;</a:t>
            </a:r>
            <a:r>
              <a:rPr lang="en-US" b="1" err="1"/>
              <a:t>img</a:t>
            </a:r>
            <a:r>
              <a:rPr lang="en-US" b="1"/>
              <a:t> </a:t>
            </a:r>
            <a:r>
              <a:rPr lang="en-US" b="1" err="1"/>
              <a:t>src</a:t>
            </a:r>
            <a:r>
              <a:rPr lang="en-US" b="1"/>
              <a:t>="img3.jpg" alt=""&gt;</a:t>
            </a:r>
            <a:r>
              <a:rPr lang="en-US"/>
              <a:t>: The image element.</a:t>
            </a:r>
          </a:p>
          <a:p>
            <a:pPr marL="171450" indent="-171450"/>
            <a:endParaRPr lang="en-US"/>
          </a:p>
          <a:p>
            <a:pPr>
              <a:buNone/>
            </a:pPr>
            <a:endParaRPr lang="en-US" b="1"/>
          </a:p>
        </p:txBody>
      </p:sp>
    </p:spTree>
    <p:extLst>
      <p:ext uri="{BB962C8B-B14F-4D97-AF65-F5344CB8AC3E}">
        <p14:creationId xmlns:p14="http://schemas.microsoft.com/office/powerpoint/2010/main" val="113801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p>
          <a:p>
            <a:pPr>
              <a:buNone/>
            </a:pPr>
            <a:r>
              <a:rPr lang="en-US"/>
              <a:t> </a:t>
            </a:r>
          </a:p>
          <a:p>
            <a:pPr>
              <a:buNone/>
            </a:pPr>
            <a:r>
              <a:rPr lang="en-US"/>
              <a:t>Review the code till now</a:t>
            </a:r>
          </a:p>
          <a:p>
            <a:pPr>
              <a:buNone/>
            </a:pPr>
            <a:r>
              <a:rPr lang="en-US" b="1"/>
              <a:t>Project Link: </a:t>
            </a:r>
            <a:r>
              <a:rPr lang="en-US" b="1">
                <a:hlinkClick r:id="rId3"/>
              </a:rPr>
              <a:t>Go Green Pathways</a:t>
            </a:r>
            <a:endParaRPr lang="en-US"/>
          </a:p>
          <a:p>
            <a:pPr>
              <a:buNone/>
            </a:pPr>
            <a:r>
              <a:rPr lang="en-US"/>
              <a:t> </a:t>
            </a:r>
          </a:p>
          <a:p>
            <a:pPr>
              <a:buNone/>
            </a:pPr>
            <a:r>
              <a:rPr lang="en-US" b="1"/>
              <a:t>Teacher Instructions:</a:t>
            </a:r>
          </a:p>
          <a:p>
            <a:pPr>
              <a:buNone/>
            </a:pPr>
            <a:r>
              <a:rPr lang="en-US"/>
              <a:t>     Recap the key points.</a:t>
            </a:r>
          </a:p>
          <a:p>
            <a:pPr>
              <a:buNone/>
            </a:pPr>
            <a:r>
              <a:rPr lang="en-US"/>
              <a:t>     Encourage interactive discussion and exploration of each tag.</a:t>
            </a:r>
          </a:p>
        </p:txBody>
      </p:sp>
    </p:spTree>
    <p:extLst>
      <p:ext uri="{BB962C8B-B14F-4D97-AF65-F5344CB8AC3E}">
        <p14:creationId xmlns:p14="http://schemas.microsoft.com/office/powerpoint/2010/main" val="29877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a:buNone/>
            </a:pPr>
            <a:endParaRPr lang="en-US" b="1"/>
          </a:p>
          <a:p>
            <a:pPr>
              <a:buNone/>
            </a:pPr>
            <a:r>
              <a:rPr lang="en-US" b="1"/>
              <a:t>Project Link: </a:t>
            </a:r>
            <a:r>
              <a:rPr lang="en-US" b="1">
                <a:hlinkClick r:id="rId3"/>
              </a:rPr>
              <a:t>Go Green Pathways</a:t>
            </a:r>
            <a:endParaRPr lang="en-US"/>
          </a:p>
          <a:p>
            <a:pPr marL="0" indent="0">
              <a:buNone/>
            </a:pPr>
            <a:r>
              <a:rPr lang="en-US" b="1"/>
              <a:t>   </a:t>
            </a:r>
          </a:p>
          <a:p>
            <a:pPr marL="0" indent="0">
              <a:buNone/>
            </a:pPr>
            <a:r>
              <a:rPr lang="en-US" b="1"/>
              <a:t>Explain Global Styles</a:t>
            </a:r>
            <a:r>
              <a:rPr lang="en-US"/>
              <a:t>:</a:t>
            </a:r>
          </a:p>
          <a:p>
            <a:pPr marL="171450" indent="-171450"/>
            <a:r>
              <a:rPr lang="en-US"/>
              <a:t>Explain the importance of global styles for consistency using the universal selector *.</a:t>
            </a:r>
          </a:p>
          <a:p>
            <a:pPr marL="171450" indent="-171450"/>
            <a:r>
              <a:rPr lang="en-US"/>
              <a:t>Discuss the use of @import for fonts and setting font families.</a:t>
            </a:r>
          </a:p>
          <a:p>
            <a:pPr marL="171450" indent="-171450"/>
            <a:r>
              <a:rPr lang="en-US"/>
              <a:t>Introduce to Google Font website </a:t>
            </a:r>
            <a:r>
              <a:rPr lang="en-US">
                <a:hlinkClick r:id="rId4"/>
              </a:rPr>
              <a:t>https://fonts.google.com/</a:t>
            </a:r>
            <a:endParaRPr lang="en-US"/>
          </a:p>
          <a:p>
            <a:pPr marL="171450" indent="-171450"/>
            <a:endParaRPr lang="en-US"/>
          </a:p>
          <a:p>
            <a:pPr marL="0" indent="0">
              <a:buNone/>
            </a:pPr>
            <a:r>
              <a:rPr lang="en-US" b="1"/>
              <a:t>   Teacher Instructions:</a:t>
            </a:r>
            <a:endParaRPr lang="en-US"/>
          </a:p>
          <a:p>
            <a:pPr marL="0" indent="0">
              <a:buNone/>
            </a:pPr>
            <a:endParaRPr lang="en-US" b="1"/>
          </a:p>
          <a:p>
            <a:pPr marL="0" indent="0">
              <a:buNone/>
            </a:pPr>
            <a:r>
              <a:rPr lang="en-US"/>
              <a:t>    Display the screenshot of the CSS code.</a:t>
            </a:r>
          </a:p>
          <a:p>
            <a:pPr marL="0" indent="0">
              <a:buNone/>
            </a:pPr>
            <a:r>
              <a:rPr lang="en-US"/>
              <a:t>    Explain the styling for the header:</a:t>
            </a:r>
          </a:p>
          <a:p>
            <a:r>
              <a:rPr lang="en-US" b="1"/>
              <a:t>position: fixed;</a:t>
            </a:r>
            <a:r>
              <a:rPr lang="en-US"/>
              <a:t>: Keeps the header fixed at the top of the page.</a:t>
            </a:r>
            <a:endParaRPr lang="en-US" b="1"/>
          </a:p>
          <a:p>
            <a:r>
              <a:rPr lang="en-US" b="1"/>
              <a:t>top: 0; left: 0; width: 100%;</a:t>
            </a:r>
            <a:r>
              <a:rPr lang="en-US"/>
              <a:t>: Ensures the header spans the full width of the page.</a:t>
            </a:r>
          </a:p>
          <a:p>
            <a:r>
              <a:rPr lang="en-US" b="1"/>
              <a:t>padding: 10px 100px;</a:t>
            </a:r>
            <a:r>
              <a:rPr lang="en-US"/>
              <a:t>: Adds padding for spacing.</a:t>
            </a:r>
          </a:p>
          <a:p>
            <a:r>
              <a:rPr lang="en-US" b="1"/>
              <a:t>background: transparent;</a:t>
            </a:r>
            <a:r>
              <a:rPr lang="en-US"/>
              <a:t>: Sets a transparent background.</a:t>
            </a:r>
          </a:p>
          <a:p>
            <a:r>
              <a:rPr lang="en-US" b="1"/>
              <a:t>display: flex; justify-content: space-between; align-items: center;</a:t>
            </a:r>
            <a:r>
              <a:rPr lang="en-US"/>
              <a:t>: Uses flexbox for layout.</a:t>
            </a:r>
          </a:p>
          <a:p>
            <a:r>
              <a:rPr lang="en-US" b="1"/>
              <a:t>z-index: 100;</a:t>
            </a:r>
            <a:r>
              <a:rPr lang="en-US"/>
              <a:t>: Ensures the header stays on top of other elements.</a:t>
            </a:r>
          </a:p>
          <a:p>
            <a:pPr marL="171450" indent="-171450"/>
            <a:endParaRPr lang="en-US" b="1"/>
          </a:p>
          <a:p>
            <a:pPr marL="171450" indent="-171450"/>
            <a:endParaRPr lang="en-US"/>
          </a:p>
          <a:p>
            <a:pPr marL="0" indent="0">
              <a:buNone/>
            </a:pPr>
            <a:endParaRPr lang="en-US"/>
          </a:p>
          <a:p>
            <a:pPr>
              <a:buNone/>
            </a:pPr>
            <a:br>
              <a:rPr lang="en-US"/>
            </a:br>
            <a:endParaRPr lang="en-US"/>
          </a:p>
        </p:txBody>
      </p:sp>
    </p:spTree>
    <p:extLst>
      <p:ext uri="{BB962C8B-B14F-4D97-AF65-F5344CB8AC3E}">
        <p14:creationId xmlns:p14="http://schemas.microsoft.com/office/powerpoint/2010/main" val="3366067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Explain the CSS code for styling the container and section.</a:t>
            </a:r>
          </a:p>
          <a:p>
            <a:pPr marL="171450" indent="-171450"/>
            <a:endParaRPr lang="en-US" b="1"/>
          </a:p>
          <a:p>
            <a:pPr marL="0" indent="0">
              <a:buNone/>
            </a:pPr>
            <a:r>
              <a:rPr lang="en-US" b="1"/>
              <a:t> Teacher Instructions:</a:t>
            </a:r>
            <a:endParaRPr lang="en-US"/>
          </a:p>
          <a:p>
            <a:pPr marL="171450" indent="-171450"/>
            <a:r>
              <a:rPr lang="en-US"/>
              <a:t>Code Explanation:</a:t>
            </a:r>
          </a:p>
          <a:p>
            <a:r>
              <a:rPr lang="en-US" b="1"/>
              <a:t>section</a:t>
            </a:r>
            <a:r>
              <a:rPr lang="en-US"/>
              <a:t>: Styles for all section elements.</a:t>
            </a:r>
          </a:p>
          <a:p>
            <a:r>
              <a:rPr lang="en-US" b="1"/>
              <a:t>position: relative;</a:t>
            </a:r>
            <a:r>
              <a:rPr lang="en-US"/>
              <a:t>: Sets the position relative to its normal position.</a:t>
            </a:r>
          </a:p>
          <a:p>
            <a:r>
              <a:rPr lang="en-US" b="1"/>
              <a:t>display: flex;</a:t>
            </a:r>
            <a:r>
              <a:rPr lang="en-US"/>
              <a:t>: Applies flexbox layout.</a:t>
            </a:r>
          </a:p>
          <a:p>
            <a:r>
              <a:rPr lang="en-US" b="1"/>
              <a:t>justify-content: center;</a:t>
            </a:r>
            <a:r>
              <a:rPr lang="en-US"/>
              <a:t>: Centers content horizontally.</a:t>
            </a:r>
          </a:p>
          <a:p>
            <a:r>
              <a:rPr lang="en-US" b="1"/>
              <a:t>align-items: center;</a:t>
            </a:r>
            <a:r>
              <a:rPr lang="en-US"/>
              <a:t>: Centers content vertically.</a:t>
            </a:r>
          </a:p>
          <a:p>
            <a:r>
              <a:rPr lang="en-US" b="1"/>
              <a:t>padding: 80px 100px;</a:t>
            </a:r>
            <a:r>
              <a:rPr lang="en-US"/>
              <a:t>: Adds padding inside the section.</a:t>
            </a:r>
          </a:p>
          <a:p>
            <a:r>
              <a:rPr lang="en-US" b="1"/>
              <a:t>color: #ffffff;</a:t>
            </a:r>
            <a:r>
              <a:rPr lang="en-US"/>
              <a:t>: Sets the text color to white.</a:t>
            </a:r>
          </a:p>
          <a:p>
            <a:r>
              <a:rPr lang="en-US" b="1"/>
              <a:t>.container</a:t>
            </a:r>
            <a:r>
              <a:rPr lang="en-US"/>
              <a:t>: Styles for container class.</a:t>
            </a:r>
          </a:p>
          <a:p>
            <a:r>
              <a:rPr lang="en-US" b="1"/>
              <a:t>position: relative;</a:t>
            </a:r>
            <a:r>
              <a:rPr lang="en-US"/>
              <a:t>: Sets the position relative to its normal position.</a:t>
            </a:r>
          </a:p>
          <a:p>
            <a:r>
              <a:rPr lang="en-US" b="1"/>
              <a:t>display: flex;</a:t>
            </a:r>
            <a:r>
              <a:rPr lang="en-US"/>
              <a:t>: Applies flexbox layout.</a:t>
            </a:r>
          </a:p>
          <a:p>
            <a:r>
              <a:rPr lang="en-US" b="1"/>
              <a:t>justify-content: center;</a:t>
            </a:r>
            <a:r>
              <a:rPr lang="en-US"/>
              <a:t>: Centers content horizontally.</a:t>
            </a:r>
          </a:p>
          <a:p>
            <a:r>
              <a:rPr lang="en-US" b="1"/>
              <a:t>align-items: center;</a:t>
            </a:r>
            <a:r>
              <a:rPr lang="en-US"/>
              <a:t>: Centers content vertically.</a:t>
            </a:r>
          </a:p>
          <a:p>
            <a:r>
              <a:rPr lang="en-US" b="1"/>
              <a:t>flex-direction: column;</a:t>
            </a:r>
            <a:r>
              <a:rPr lang="en-US"/>
              <a:t>: Arranges children in a column.</a:t>
            </a:r>
          </a:p>
          <a:p>
            <a:pPr marL="171450" indent="-171450"/>
            <a:endParaRPr lang="en-US"/>
          </a:p>
          <a:p>
            <a:pPr>
              <a:buNone/>
            </a:pPr>
            <a:br>
              <a:rPr lang="en-US"/>
            </a:br>
            <a:endParaRPr lang="en-US"/>
          </a:p>
        </p:txBody>
      </p:sp>
    </p:spTree>
    <p:extLst>
      <p:ext uri="{BB962C8B-B14F-4D97-AF65-F5344CB8AC3E}">
        <p14:creationId xmlns:p14="http://schemas.microsoft.com/office/powerpoint/2010/main" val="3781962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"Students' Activity"</a:t>
            </a:r>
            <a:endParaRPr lang="en-US"/>
          </a:p>
          <a:p>
            <a:pPr>
              <a:buNone/>
            </a:pPr>
            <a:endParaRPr lang="en-US"/>
          </a:p>
          <a:p>
            <a:pPr>
              <a:buNone/>
            </a:pPr>
            <a:endParaRPr lang="en-US"/>
          </a:p>
          <a:p>
            <a:pPr>
              <a:buNone/>
            </a:pPr>
            <a:r>
              <a:rPr lang="en-US" b="1"/>
              <a:t>Objective:</a:t>
            </a:r>
            <a:endParaRPr lang="en-US"/>
          </a:p>
          <a:p>
            <a:pPr marL="171450" indent="-171450"/>
            <a:r>
              <a:rPr lang="en-US"/>
              <a:t>Allow students to use their creativity in designing the Help Mother Earth section </a:t>
            </a:r>
          </a:p>
          <a:p>
            <a:pPr marL="171450" indent="-171450"/>
            <a:endParaRPr lang="en-US" b="1"/>
          </a:p>
          <a:p>
            <a:pPr marL="0" indent="0">
              <a:buNone/>
            </a:pPr>
            <a:r>
              <a:rPr lang="en-US" b="1"/>
              <a:t> Teacher Instructions:</a:t>
            </a:r>
            <a:endParaRPr lang="en-US"/>
          </a:p>
          <a:p>
            <a:pPr marL="171450" indent="-171450"/>
            <a:r>
              <a:rPr lang="en-US"/>
              <a:t>Present the student activity task</a:t>
            </a:r>
          </a:p>
          <a:p>
            <a:pPr marL="171450" indent="-171450"/>
            <a:r>
              <a:rPr lang="en-US"/>
              <a:t>Instruct student's to complete it</a:t>
            </a:r>
          </a:p>
          <a:p>
            <a:pPr marL="171450" indent="-171450"/>
            <a:r>
              <a:rPr lang="en-US"/>
              <a:t>Discuss the importance of small action and how it can change things in a bigger picture </a:t>
            </a:r>
          </a:p>
          <a:p>
            <a:pPr marL="171450" indent="-171450"/>
            <a:r>
              <a:rPr lang="en-US"/>
              <a:t>Try to Discuss following points which will help them to create their project </a:t>
            </a:r>
          </a:p>
          <a:p>
            <a:pPr marL="171450" indent="-171450"/>
            <a:endParaRPr lang="en-US"/>
          </a:p>
          <a:p>
            <a:r>
              <a:rPr lang="en-US" b="1"/>
              <a:t>Reduce, Reuse, Recycle</a:t>
            </a:r>
            <a:r>
              <a:rPr lang="en-US"/>
              <a:t>: Minimize waste by reducing consumption, reusing items, and recycling materials like paper, plastic, and glass.</a:t>
            </a:r>
          </a:p>
          <a:p>
            <a:r>
              <a:rPr lang="en-US" b="1"/>
              <a:t>Conserve Water</a:t>
            </a:r>
            <a:r>
              <a:rPr lang="en-US"/>
              <a:t>: Turn off taps while brushing, take shorter showers, and fix leaks promptly.</a:t>
            </a:r>
          </a:p>
          <a:p>
            <a:r>
              <a:rPr lang="en-US" b="1"/>
              <a:t>Save Energy</a:t>
            </a:r>
            <a:r>
              <a:rPr lang="en-US"/>
              <a:t>: Turn off lights and electronics when not in use, use energy-efficient bulbs, and consider renewable energy sources.</a:t>
            </a:r>
          </a:p>
          <a:p>
            <a:r>
              <a:rPr lang="en-US" b="1"/>
              <a:t>Choose Sustainable Products</a:t>
            </a:r>
            <a:r>
              <a:rPr lang="en-US"/>
              <a:t>: </a:t>
            </a:r>
            <a:r>
              <a:rPr lang="en-US" err="1"/>
              <a:t>Opt</a:t>
            </a:r>
            <a:r>
              <a:rPr lang="en-US"/>
              <a:t> for eco-friendly products and support companies that prioritize sustainability.</a:t>
            </a:r>
          </a:p>
          <a:p>
            <a:r>
              <a:rPr lang="en-US" b="1"/>
              <a:t>Plant Trees and Gardens</a:t>
            </a:r>
            <a:r>
              <a:rPr lang="en-US"/>
              <a:t>: Trees absorb carbon dioxide and provide oxygen, while gardens support local wildlife and help combat climate change.</a:t>
            </a:r>
          </a:p>
          <a:p>
            <a:r>
              <a:rPr lang="en-US" b="1"/>
              <a:t>Use Public Transport</a:t>
            </a:r>
            <a:r>
              <a:rPr lang="en-US"/>
              <a:t>: Reduce your carbon footprint by using public transportation, biking, or walking instead of driving.</a:t>
            </a:r>
          </a:p>
          <a:p>
            <a:r>
              <a:rPr lang="en-US" b="1"/>
              <a:t>Reduce Plastic Use</a:t>
            </a:r>
            <a:r>
              <a:rPr lang="en-US"/>
              <a:t>: Use reusable alternatives to single-use plastics, like bottles, bags, and utensils.</a:t>
            </a:r>
          </a:p>
          <a:p>
            <a:r>
              <a:rPr lang="en-US" b="1"/>
              <a:t>Support Local and Organic</a:t>
            </a:r>
            <a:r>
              <a:rPr lang="en-US"/>
              <a:t>: Buy local produce and organic foods to reduce your carbon footprint and avoid harmful pesticides.</a:t>
            </a:r>
          </a:p>
          <a:p>
            <a:r>
              <a:rPr lang="en-US" b="1"/>
              <a:t>Educate and Advocate</a:t>
            </a:r>
            <a:r>
              <a:rPr lang="en-US"/>
              <a:t>: Spread awareness about environmental issues and support policies that protect the planet.</a:t>
            </a:r>
          </a:p>
          <a:p>
            <a:r>
              <a:rPr lang="en-US" b="1"/>
              <a:t>Compost</a:t>
            </a:r>
            <a:r>
              <a:rPr lang="en-US"/>
              <a:t>: Composting reduces landfill waste and provides nutrient-rich soil for gardening.</a:t>
            </a:r>
          </a:p>
          <a:p>
            <a:pPr marL="171450" indent="-171450"/>
            <a:endParaRPr lang="en-US"/>
          </a:p>
          <a:p>
            <a:pPr marL="171450" indent="-171450"/>
            <a:endParaRPr lang="en-US"/>
          </a:p>
          <a:p>
            <a:pPr>
              <a:buNone/>
            </a:pPr>
            <a:br>
              <a:rPr lang="en-US"/>
            </a:br>
            <a:endParaRPr lang="en-US"/>
          </a:p>
        </p:txBody>
      </p:sp>
    </p:spTree>
    <p:extLst>
      <p:ext uri="{BB962C8B-B14F-4D97-AF65-F5344CB8AC3E}">
        <p14:creationId xmlns:p14="http://schemas.microsoft.com/office/powerpoint/2010/main" val="2338797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b="1"/>
              <a:t>Instructions for the Teacher:</a:t>
            </a:r>
          </a:p>
          <a:p>
            <a:pPr marL="285750" indent="-285750">
              <a:buFont typeface="Arial,Sans-Serif"/>
              <a:buChar char="•"/>
            </a:pPr>
            <a:r>
              <a:rPr lang="en-US"/>
              <a:t>Explain how to save and share projects on </a:t>
            </a:r>
            <a:r>
              <a:rPr lang="en-US" err="1"/>
              <a:t>Replit</a:t>
            </a:r>
            <a:r>
              <a:rPr lang="en-US"/>
              <a:t>, including the options for collaboration.</a:t>
            </a:r>
          </a:p>
          <a:p>
            <a:pPr marL="285750" indent="-285750">
              <a:buFont typeface="Arial,Sans-Serif"/>
              <a:buChar char="•"/>
            </a:pPr>
            <a:r>
              <a:rPr lang="en-US"/>
              <a:t>Emphasize the importance of sharing projects for feedback and collaboration.</a:t>
            </a:r>
          </a:p>
          <a:p>
            <a:pPr marL="285750" indent="-285750">
              <a:buFont typeface="Arial,Sans-Serif"/>
              <a:buChar char="•"/>
            </a:pPr>
            <a:endParaRPr lang="en-US"/>
          </a:p>
        </p:txBody>
      </p:sp>
    </p:spTree>
    <p:extLst>
      <p:ext uri="{BB962C8B-B14F-4D97-AF65-F5344CB8AC3E}">
        <p14:creationId xmlns:p14="http://schemas.microsoft.com/office/powerpoint/2010/main" val="2137650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Answer:</a:t>
            </a:r>
            <a:r>
              <a:rPr lang="en-US"/>
              <a:t> C) flex-direction: column</a:t>
            </a:r>
          </a:p>
        </p:txBody>
      </p:sp>
    </p:spTree>
    <p:extLst>
      <p:ext uri="{BB962C8B-B14F-4D97-AF65-F5344CB8AC3E}">
        <p14:creationId xmlns:p14="http://schemas.microsoft.com/office/powerpoint/2010/main" val="4242209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Answer</a:t>
            </a:r>
            <a:r>
              <a:rPr lang="en-US"/>
              <a:t>: A) Using public transport instead of driving.</a:t>
            </a:r>
          </a:p>
        </p:txBody>
      </p:sp>
    </p:spTree>
    <p:extLst>
      <p:ext uri="{BB962C8B-B14F-4D97-AF65-F5344CB8AC3E}">
        <p14:creationId xmlns:p14="http://schemas.microsoft.com/office/powerpoint/2010/main" val="2064790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Answer: </a:t>
            </a:r>
            <a:r>
              <a:rPr lang="en-US"/>
              <a:t>B) To apply graphical effects such as blurring or color shifting to the area behind an element.</a:t>
            </a:r>
          </a:p>
        </p:txBody>
      </p:sp>
    </p:spTree>
    <p:extLst>
      <p:ext uri="{BB962C8B-B14F-4D97-AF65-F5344CB8AC3E}">
        <p14:creationId xmlns:p14="http://schemas.microsoft.com/office/powerpoint/2010/main" val="3436130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p>
          <a:p>
            <a:pPr>
              <a:buNone/>
            </a:pPr>
            <a:r>
              <a:rPr lang="en-US"/>
              <a:t> </a:t>
            </a:r>
          </a:p>
          <a:p>
            <a:pPr>
              <a:buNone/>
            </a:pPr>
            <a:r>
              <a:rPr lang="en-US"/>
              <a:t>Review the previous lesson on Navigation and Hero Section.</a:t>
            </a:r>
          </a:p>
          <a:p>
            <a:pPr>
              <a:buNone/>
            </a:pPr>
            <a:r>
              <a:rPr lang="en-US"/>
              <a:t> </a:t>
            </a:r>
          </a:p>
          <a:p>
            <a:pPr>
              <a:buNone/>
            </a:pPr>
            <a:r>
              <a:rPr lang="en-US"/>
              <a:t>Introduce the new topic: Scroll Animation.</a:t>
            </a:r>
          </a:p>
          <a:p>
            <a:pPr>
              <a:buNone/>
            </a:pPr>
            <a:r>
              <a:rPr lang="en-US"/>
              <a:t> </a:t>
            </a:r>
          </a:p>
          <a:p>
            <a:pPr>
              <a:buNone/>
            </a:pPr>
            <a:r>
              <a:rPr lang="en-US" b="1"/>
              <a:t>Teacher Instructions:</a:t>
            </a:r>
          </a:p>
          <a:p>
            <a:pPr>
              <a:buNone/>
            </a:pPr>
            <a:endParaRPr lang="en-US" b="1"/>
          </a:p>
          <a:p>
            <a:pPr>
              <a:buNone/>
            </a:pPr>
            <a:r>
              <a:rPr lang="en-US" b="1"/>
              <a:t>Navbar:</a:t>
            </a:r>
            <a:endParaRPr lang="en-US"/>
          </a:p>
          <a:p>
            <a:pPr marL="171450" indent="-171450"/>
            <a:r>
              <a:rPr lang="en-US"/>
              <a:t>Recap the purpose of a navbar and its importance in providing easy access to different sections of a website.</a:t>
            </a:r>
          </a:p>
          <a:p>
            <a:pPr marL="171450" indent="-171450"/>
            <a:endParaRPr lang="en-US"/>
          </a:p>
          <a:p>
            <a:endParaRPr lang="en-US"/>
          </a:p>
          <a:p>
            <a:pPr marL="158750" indent="0">
              <a:buNone/>
            </a:pPr>
            <a:r>
              <a:rPr lang="en-US" b="1"/>
              <a:t>Emphasis on User Experience:</a:t>
            </a:r>
          </a:p>
          <a:p>
            <a:pPr marL="158750" indent="0">
              <a:buNone/>
            </a:pPr>
            <a:endParaRPr lang="en-US" b="1"/>
          </a:p>
          <a:p>
            <a:pPr marL="330200" indent="-171450"/>
            <a:r>
              <a:rPr lang="en-US"/>
              <a:t>Discuss how a well-designed navbar improves user experience by making navigation intuitive and straightforward.</a:t>
            </a:r>
          </a:p>
          <a:p>
            <a:pPr marL="330200" indent="-171450"/>
            <a:r>
              <a:rPr lang="en-US"/>
              <a:t>Explain how an intuitive navbar can help a website to grow by retaining users and encouraging them to explore more content.</a:t>
            </a:r>
          </a:p>
          <a:p>
            <a:pPr marL="330200" indent="-171450">
              <a:buChar char="●"/>
            </a:pPr>
            <a:endParaRPr lang="en-US"/>
          </a:p>
          <a:p>
            <a:pPr>
              <a:buNone/>
            </a:pPr>
            <a:r>
              <a:rPr lang="en-US" b="1"/>
              <a:t>Hero Section:</a:t>
            </a:r>
            <a:endParaRPr lang="en-US"/>
          </a:p>
          <a:p>
            <a:pPr marL="171450" indent="-171450"/>
            <a:endParaRPr lang="en-US"/>
          </a:p>
          <a:p>
            <a:pPr marL="171450" indent="-171450"/>
            <a:r>
              <a:rPr lang="en-US"/>
              <a:t>Recap the purpose of the hero section as the prominent, eye-catching part of a webpage, usually located at the top.</a:t>
            </a:r>
          </a:p>
          <a:p>
            <a:pPr marL="171450" indent="-171450"/>
            <a:r>
              <a:rPr lang="en-US"/>
              <a:t>Explain its role in grabbing the user's attention and communicating the primary message or call to action.</a:t>
            </a:r>
          </a:p>
          <a:p>
            <a:pPr marL="158750" indent="0">
              <a:buNone/>
            </a:pPr>
            <a:endParaRPr lang="en-US"/>
          </a:p>
          <a:p>
            <a:pPr lvl="1">
              <a:buChar char="●"/>
            </a:pPr>
            <a:endParaRPr lang="en-US"/>
          </a:p>
          <a:p>
            <a:pPr>
              <a:buNone/>
            </a:pPr>
            <a:endParaRPr lang="en-US" b="1"/>
          </a:p>
          <a:p>
            <a:pPr>
              <a:buNone/>
            </a:pPr>
            <a:r>
              <a:rPr lang="en-US" b="1"/>
              <a:t>Introduce today's topic:</a:t>
            </a:r>
            <a:endParaRPr lang="en-US"/>
          </a:p>
          <a:p>
            <a:pPr marL="0" indent="0">
              <a:buNone/>
            </a:pPr>
            <a:r>
              <a:rPr lang="en-US"/>
              <a:t>    </a:t>
            </a:r>
          </a:p>
          <a:p>
            <a:pPr marL="0" indent="0">
              <a:buNone/>
            </a:pPr>
            <a:r>
              <a:rPr lang="en-US" b="1"/>
              <a:t>   Scroll Animation:</a:t>
            </a:r>
          </a:p>
          <a:p>
            <a:pPr marL="0" indent="0">
              <a:buNone/>
            </a:pPr>
            <a:endParaRPr lang="en-US" b="1"/>
          </a:p>
          <a:p>
            <a:pPr marL="171450" indent="-171450"/>
            <a:r>
              <a:rPr lang="en-US" b="1"/>
              <a:t>Learning About Scroll Animation:</a:t>
            </a:r>
            <a:endParaRPr lang="en-US"/>
          </a:p>
          <a:p>
            <a:pPr marL="1085850" lvl="1" indent="-171450"/>
            <a:r>
              <a:rPr lang="en-US"/>
              <a:t>Introduce the concept of scroll animations and their purpose in enhancing the user experience by adding visual interest.</a:t>
            </a:r>
          </a:p>
          <a:p>
            <a:pPr marL="1085850" lvl="1" indent="-171450"/>
            <a:r>
              <a:rPr lang="en-US"/>
              <a:t>Explain how scroll animations can make a website more engaging and interactive.</a:t>
            </a:r>
          </a:p>
          <a:p>
            <a:pPr marL="171450" indent="-171450"/>
            <a:r>
              <a:rPr lang="en-US" b="1"/>
              <a:t>Crafting the "Go Green" Page:</a:t>
            </a:r>
            <a:endParaRPr lang="en-US"/>
          </a:p>
          <a:p>
            <a:pPr marL="1085850" lvl="1" indent="-171450"/>
            <a:r>
              <a:rPr lang="en-US"/>
              <a:t>Outline the steps to create a "Go Green" webpage with an interactive hero section and scroll animations.</a:t>
            </a:r>
          </a:p>
          <a:p>
            <a:pPr marL="0" indent="0">
              <a:buNone/>
            </a:pPr>
            <a:endParaRPr lang="en-US" b="1"/>
          </a:p>
          <a:p>
            <a:pPr marL="0" indent="0">
              <a:buNone/>
            </a:pPr>
            <a:endParaRPr lang="en-US"/>
          </a:p>
          <a:p>
            <a:pPr>
              <a:buNone/>
            </a:pPr>
            <a:endParaRPr lang="en-US"/>
          </a:p>
        </p:txBody>
      </p:sp>
    </p:spTree>
    <p:extLst>
      <p:ext uri="{BB962C8B-B14F-4D97-AF65-F5344CB8AC3E}">
        <p14:creationId xmlns:p14="http://schemas.microsoft.com/office/powerpoint/2010/main" val="388033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Answer:</a:t>
            </a:r>
            <a:r>
              <a:rPr lang="en-US"/>
              <a:t> B) background-color</a:t>
            </a:r>
          </a:p>
        </p:txBody>
      </p:sp>
    </p:spTree>
    <p:extLst>
      <p:ext uri="{BB962C8B-B14F-4D97-AF65-F5344CB8AC3E}">
        <p14:creationId xmlns:p14="http://schemas.microsoft.com/office/powerpoint/2010/main" val="2905400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Summarize the key learnings from the lesson.</a:t>
            </a:r>
          </a:p>
          <a:p>
            <a:pPr marL="0" indent="0">
              <a:buNone/>
            </a:pPr>
            <a:endParaRPr lang="en-US" b="1"/>
          </a:p>
          <a:p>
            <a:pPr marL="0" indent="0">
              <a:buNone/>
            </a:pPr>
            <a:r>
              <a:rPr lang="en-US" b="1"/>
              <a:t> Teacher Instructions:</a:t>
            </a:r>
            <a:endParaRPr lang="en-US"/>
          </a:p>
          <a:p>
            <a:pPr marL="171450" indent="-171450"/>
            <a:r>
              <a:rPr lang="en-US"/>
              <a:t>Review the tags </a:t>
            </a:r>
          </a:p>
          <a:p>
            <a:pPr marL="171450" indent="-171450"/>
            <a:r>
              <a:rPr lang="en-US"/>
              <a:t>Ask the student to explain the tags one by one </a:t>
            </a:r>
          </a:p>
          <a:p>
            <a:pPr>
              <a:buNone/>
            </a:pPr>
            <a:endParaRPr lang="en-US" b="1"/>
          </a:p>
        </p:txBody>
      </p:sp>
    </p:spTree>
    <p:extLst>
      <p:ext uri="{BB962C8B-B14F-4D97-AF65-F5344CB8AC3E}">
        <p14:creationId xmlns:p14="http://schemas.microsoft.com/office/powerpoint/2010/main" val="566457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Summarize the key learnings from the lesson.</a:t>
            </a:r>
          </a:p>
          <a:p>
            <a:pPr marL="0" indent="0">
              <a:buNone/>
            </a:pPr>
            <a:endParaRPr lang="en-US" b="1"/>
          </a:p>
          <a:p>
            <a:pPr marL="0" indent="0">
              <a:buNone/>
            </a:pPr>
            <a:r>
              <a:rPr lang="en-US" b="1"/>
              <a:t> Teacher Instructions:</a:t>
            </a:r>
            <a:endParaRPr lang="en-US"/>
          </a:p>
          <a:p>
            <a:pPr marL="171450" indent="-171450"/>
            <a:r>
              <a:rPr lang="en-US"/>
              <a:t>Review the </a:t>
            </a:r>
            <a:r>
              <a:rPr lang="en-US" err="1"/>
              <a:t>css</a:t>
            </a:r>
            <a:r>
              <a:rPr lang="en-US"/>
              <a:t> selectors and attributes</a:t>
            </a:r>
          </a:p>
          <a:p>
            <a:pPr marL="171450" indent="-171450"/>
            <a:r>
              <a:rPr lang="en-US"/>
              <a:t>Ask the student to explain the attributes one by one or explain by yourself</a:t>
            </a:r>
          </a:p>
          <a:p>
            <a:pPr>
              <a:buNone/>
            </a:pPr>
            <a:endParaRPr lang="en-US" b="1"/>
          </a:p>
        </p:txBody>
      </p:sp>
    </p:spTree>
    <p:extLst>
      <p:ext uri="{BB962C8B-B14F-4D97-AF65-F5344CB8AC3E}">
        <p14:creationId xmlns:p14="http://schemas.microsoft.com/office/powerpoint/2010/main" val="2102967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Instructions for the Teacher: </a:t>
            </a:r>
            <a:r>
              <a:rPr lang="en-US"/>
              <a:t>Facilitate a discussion about the homework assignment.</a:t>
            </a:r>
          </a:p>
          <a:p>
            <a:pPr marL="285750" indent="-285750">
              <a:buChar char="•"/>
            </a:pPr>
            <a:endParaRPr lang="en-US"/>
          </a:p>
          <a:p>
            <a:pPr>
              <a:buNone/>
            </a:pPr>
            <a:endParaRPr lang="en-US">
              <a:latin typeface="Calibri"/>
              <a:cs typeface="Calibri"/>
            </a:endParaRPr>
          </a:p>
          <a:p>
            <a:pPr>
              <a:buNone/>
            </a:pPr>
            <a:endParaRPr lang="en-US"/>
          </a:p>
        </p:txBody>
      </p:sp>
    </p:spTree>
    <p:extLst>
      <p:ext uri="{BB962C8B-B14F-4D97-AF65-F5344CB8AC3E}">
        <p14:creationId xmlns:p14="http://schemas.microsoft.com/office/powerpoint/2010/main" val="2815511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r>
              <a:rPr lang="en-US"/>
              <a:t>: Instruct the student to create a Eco-Friendly Blog Website While following the below guidelines.</a:t>
            </a:r>
          </a:p>
          <a:p>
            <a:pPr>
              <a:buNone/>
            </a:pPr>
            <a:endParaRPr lang="en-US"/>
          </a:p>
          <a:p>
            <a:pPr marL="171450" indent="-171450"/>
            <a:r>
              <a:rPr lang="en-US" b="1"/>
              <a:t>Header</a:t>
            </a:r>
            <a:endParaRPr lang="en-US"/>
          </a:p>
          <a:p>
            <a:pPr marL="171450" indent="-171450"/>
            <a:r>
              <a:rPr lang="en-US"/>
              <a:t>Logo</a:t>
            </a:r>
          </a:p>
          <a:p>
            <a:pPr marL="171450" indent="-171450"/>
            <a:r>
              <a:rPr lang="en-US"/>
              <a:t>Navigation Menu (Home, About, Tips, Gallery, Contact)</a:t>
            </a:r>
          </a:p>
          <a:p>
            <a:pPr marL="171450" indent="-171450"/>
            <a:endParaRPr lang="en-US" b="1"/>
          </a:p>
          <a:p>
            <a:pPr marL="171450" indent="-171450"/>
            <a:r>
              <a:rPr lang="en-US" b="1"/>
              <a:t>Hero Section</a:t>
            </a:r>
            <a:endParaRPr lang="en-US"/>
          </a:p>
          <a:p>
            <a:pPr marL="171450" indent="-171450"/>
            <a:r>
              <a:rPr lang="en-US"/>
              <a:t>Large, welcoming image with a headline and </a:t>
            </a:r>
            <a:r>
              <a:rPr lang="en-US" err="1"/>
              <a:t>subheadline</a:t>
            </a:r>
            <a:r>
              <a:rPr lang="en-US"/>
              <a:t>.</a:t>
            </a:r>
          </a:p>
          <a:p>
            <a:pPr marL="171450" indent="-171450"/>
            <a:endParaRPr lang="en-US" b="1"/>
          </a:p>
          <a:p>
            <a:pPr marL="171450" indent="-171450"/>
            <a:r>
              <a:rPr lang="en-US" b="1"/>
              <a:t>Introduction Section</a:t>
            </a:r>
            <a:endParaRPr lang="en-US"/>
          </a:p>
          <a:p>
            <a:pPr marL="171450" indent="-171450"/>
            <a:r>
              <a:rPr lang="en-US"/>
              <a:t>Brief introduction about the purpose of the blog and the author.</a:t>
            </a:r>
          </a:p>
          <a:p>
            <a:pPr marL="171450" indent="-171450"/>
            <a:endParaRPr lang="en-US" b="1"/>
          </a:p>
          <a:p>
            <a:pPr marL="171450" indent="-171450"/>
            <a:r>
              <a:rPr lang="en-US" b="1"/>
              <a:t>Sustainability Tips Section</a:t>
            </a:r>
            <a:endParaRPr lang="en-US"/>
          </a:p>
          <a:p>
            <a:pPr marL="171450" indent="-171450"/>
            <a:r>
              <a:rPr lang="en-US"/>
              <a:t>List of practical tips for living an eco-friendly lifestyle.</a:t>
            </a:r>
          </a:p>
          <a:p>
            <a:pPr marL="171450" indent="-171450"/>
            <a:endParaRPr lang="en-US" b="1"/>
          </a:p>
          <a:p>
            <a:pPr marL="171450" indent="-171450"/>
            <a:r>
              <a:rPr lang="en-US" b="1"/>
              <a:t>Photo Gallery Section</a:t>
            </a:r>
            <a:endParaRPr lang="en-US"/>
          </a:p>
          <a:p>
            <a:pPr marL="171450" indent="-171450"/>
            <a:r>
              <a:rPr lang="en-US"/>
              <a:t>A collection of images showcasing sustainable living.</a:t>
            </a:r>
          </a:p>
          <a:p>
            <a:pPr marL="171450" indent="-171450"/>
            <a:endParaRPr lang="en-US" b="1"/>
          </a:p>
          <a:p>
            <a:pPr marL="171450" indent="-171450"/>
            <a:r>
              <a:rPr lang="en-US" b="1"/>
              <a:t>Contact Section</a:t>
            </a:r>
            <a:endParaRPr lang="en-US"/>
          </a:p>
          <a:p>
            <a:pPr marL="171450" indent="-171450"/>
            <a:r>
              <a:rPr lang="en-US"/>
              <a:t>Simple contact form with fields for name, email, and message.</a:t>
            </a:r>
          </a:p>
          <a:p>
            <a:pPr marL="171450" indent="-171450"/>
            <a:endParaRPr lang="en-US" b="1"/>
          </a:p>
          <a:p>
            <a:pPr marL="171450" indent="-171450"/>
            <a:r>
              <a:rPr lang="en-US" b="1"/>
              <a:t>Footer</a:t>
            </a:r>
            <a:endParaRPr lang="en-US"/>
          </a:p>
          <a:p>
            <a:pPr marL="171450" indent="-171450"/>
            <a:r>
              <a:rPr lang="en-US"/>
              <a:t>Links to social media profiles and copyright information.</a:t>
            </a:r>
          </a:p>
          <a:p>
            <a:pPr marL="0" indent="0">
              <a:buNone/>
            </a:pPr>
            <a:endParaRPr lang="en-US" b="1"/>
          </a:p>
          <a:p>
            <a:pPr>
              <a:buNone/>
            </a:pPr>
            <a:endParaRPr lang="en-US"/>
          </a:p>
          <a:p>
            <a:pPr>
              <a:buNone/>
            </a:pPr>
            <a:endParaRPr lang="en-US" b="1"/>
          </a:p>
        </p:txBody>
      </p:sp>
    </p:spTree>
    <p:extLst>
      <p:ext uri="{BB962C8B-B14F-4D97-AF65-F5344CB8AC3E}">
        <p14:creationId xmlns:p14="http://schemas.microsoft.com/office/powerpoint/2010/main" val="1410008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b="1"/>
              <a:t>Introduce the Riddle Story:</a:t>
            </a:r>
            <a:endParaRPr lang="en-US"/>
          </a:p>
          <a:p>
            <a:pPr marL="171450" indent="-171450"/>
            <a:r>
              <a:rPr lang="en-US"/>
              <a:t>Read aloud:</a:t>
            </a:r>
          </a:p>
          <a:p>
            <a:pPr marL="1085850" lvl="1" indent="-171450"/>
            <a:r>
              <a:rPr lang="en-US"/>
              <a:t>"In </a:t>
            </a:r>
            <a:r>
              <a:rPr lang="en-US" err="1"/>
              <a:t>EcoVille</a:t>
            </a:r>
            <a:r>
              <a:rPr lang="en-US"/>
              <a:t>, an ancient scroll was found with a riddle:</a:t>
            </a:r>
          </a:p>
          <a:p>
            <a:pPr marL="1543050" lvl="2" indent="-171450"/>
            <a:r>
              <a:rPr lang="en-US"/>
              <a:t>'</a:t>
            </a:r>
            <a:r>
              <a:rPr lang="en-US" b="1"/>
              <a:t>I am not alive, but I can grow; I don’t have lungs, but I need air; I don’t have a mouth, and I can drown. What am I?</a:t>
            </a:r>
            <a:r>
              <a:rPr lang="en-US"/>
              <a:t>'</a:t>
            </a:r>
          </a:p>
          <a:p>
            <a:pPr marL="1543050" lvl="2" indent="-171450"/>
            <a:r>
              <a:rPr lang="en-US"/>
              <a:t>Can you solve the riddle to help save the environment?"</a:t>
            </a:r>
          </a:p>
          <a:p>
            <a:pPr marL="1543050" lvl="2" indent="-171450"/>
            <a:r>
              <a:rPr lang="en-US" b="1"/>
              <a:t>Encourage Discussion:</a:t>
            </a:r>
            <a:endParaRPr lang="en-US"/>
          </a:p>
          <a:p>
            <a:pPr marL="0" indent="0">
              <a:buNone/>
            </a:pPr>
            <a:r>
              <a:rPr lang="en-US"/>
              <a:t>Give students a few minutes to think and discuss in pairs or groups.</a:t>
            </a:r>
          </a:p>
          <a:p>
            <a:pPr marL="0" indent="0">
              <a:buNone/>
            </a:pPr>
            <a:r>
              <a:rPr lang="en-US"/>
              <a:t>Walk around to listen and provide hints.</a:t>
            </a:r>
          </a:p>
          <a:p>
            <a:pPr marL="171450" indent="-171450"/>
            <a:r>
              <a:rPr lang="en-US" b="1"/>
              <a:t>Facilitate the Solution:</a:t>
            </a:r>
            <a:endParaRPr lang="en-US"/>
          </a:p>
          <a:p>
            <a:pPr marL="0" indent="0">
              <a:buNone/>
            </a:pPr>
            <a:r>
              <a:rPr lang="en-US"/>
              <a:t>Ask students to share their answers.</a:t>
            </a:r>
          </a:p>
          <a:p>
            <a:pPr marL="0" indent="0">
              <a:buNone/>
            </a:pPr>
            <a:r>
              <a:rPr lang="en-US"/>
              <a:t>Reveal the answer: "A plant."</a:t>
            </a:r>
          </a:p>
          <a:p>
            <a:pPr marL="171450" indent="-171450"/>
            <a:r>
              <a:rPr lang="en-US" b="1"/>
              <a:t>Connect to the Lesson:</a:t>
            </a:r>
            <a:endParaRPr lang="en-US"/>
          </a:p>
          <a:p>
            <a:pPr marL="0" indent="0">
              <a:buNone/>
            </a:pPr>
            <a:r>
              <a:rPr lang="en-US"/>
              <a:t>Explain the importance of plants in the "Go Green" initiative.</a:t>
            </a:r>
          </a:p>
          <a:p>
            <a:pPr marL="0" indent="0">
              <a:buNone/>
            </a:pPr>
            <a:r>
              <a:rPr lang="en-US"/>
              <a:t>Relate the riddle to creating engaging content for their "Go Green" website.</a:t>
            </a:r>
          </a:p>
          <a:p>
            <a:pPr marL="158750" indent="0">
              <a:buNone/>
            </a:pPr>
            <a:endParaRPr lang="en-US"/>
          </a:p>
          <a:p>
            <a:pPr lvl="1">
              <a:buChar char="●"/>
            </a:pPr>
            <a:endParaRPr lang="en-US"/>
          </a:p>
          <a:p>
            <a:pPr marL="1085850" lvl="1" indent="-171450"/>
            <a:endParaRPr lang="en-US"/>
          </a:p>
          <a:p>
            <a:pPr marL="158750" indent="0">
              <a:buNone/>
            </a:pPr>
            <a:endParaRPr lang="en-US"/>
          </a:p>
          <a:p>
            <a:pPr>
              <a:buNone/>
            </a:pPr>
            <a:endParaRPr lang="en-US" b="1"/>
          </a:p>
        </p:txBody>
      </p:sp>
    </p:spTree>
    <p:extLst>
      <p:ext uri="{BB962C8B-B14F-4D97-AF65-F5344CB8AC3E}">
        <p14:creationId xmlns:p14="http://schemas.microsoft.com/office/powerpoint/2010/main" val="376694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p>
          <a:p>
            <a:pPr>
              <a:buNone/>
            </a:pPr>
            <a:r>
              <a:rPr lang="en-US"/>
              <a:t> </a:t>
            </a:r>
          </a:p>
          <a:p>
            <a:pPr>
              <a:buNone/>
            </a:pPr>
            <a:r>
              <a:rPr lang="en-US"/>
              <a:t>Introduce the concept of navigation and hero sections in web design.</a:t>
            </a:r>
          </a:p>
          <a:p>
            <a:pPr>
              <a:buNone/>
            </a:pPr>
            <a:r>
              <a:rPr lang="en-US"/>
              <a:t> </a:t>
            </a:r>
          </a:p>
          <a:p>
            <a:pPr>
              <a:buNone/>
            </a:pPr>
            <a:r>
              <a:rPr lang="en-US" b="1"/>
              <a:t>Teacher Instructions:</a:t>
            </a:r>
          </a:p>
          <a:p>
            <a:pPr>
              <a:buNone/>
            </a:pPr>
            <a:r>
              <a:rPr lang="en-US"/>
              <a:t> </a:t>
            </a:r>
          </a:p>
          <a:p>
            <a:pPr marL="171450" indent="-171450"/>
            <a:r>
              <a:rPr lang="en-US" b="1"/>
              <a:t>Introduction to Scroll Animations:</a:t>
            </a:r>
            <a:endParaRPr lang="en-US"/>
          </a:p>
          <a:p>
            <a:pPr marL="171450" indent="-171450"/>
            <a:r>
              <a:rPr lang="en-US" b="1"/>
              <a:t>Purpose:</a:t>
            </a:r>
            <a:r>
              <a:rPr lang="en-US"/>
              <a:t> Explain how scroll animations capture attention and enhance user experience.</a:t>
            </a:r>
          </a:p>
          <a:p>
            <a:pPr marL="171450" indent="-171450"/>
            <a:r>
              <a:rPr lang="en-US" b="1"/>
              <a:t>Basic Techniques:</a:t>
            </a:r>
            <a:r>
              <a:rPr lang="en-US"/>
              <a:t> Introduce simple CSS animations (e.g., sliding in from the sides, fading in).</a:t>
            </a:r>
          </a:p>
          <a:p>
            <a:pPr marL="171450" indent="-171450"/>
            <a:endParaRPr lang="en-US"/>
          </a:p>
          <a:p>
            <a:pPr>
              <a:buNone/>
            </a:pPr>
            <a:endParaRPr lang="en-US" b="1"/>
          </a:p>
          <a:p>
            <a:pPr>
              <a:buNone/>
            </a:pPr>
            <a:endParaRPr lang="en-US"/>
          </a:p>
        </p:txBody>
      </p:sp>
    </p:spTree>
    <p:extLst>
      <p:ext uri="{BB962C8B-B14F-4D97-AF65-F5344CB8AC3E}">
        <p14:creationId xmlns:p14="http://schemas.microsoft.com/office/powerpoint/2010/main" val="241683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Teacher Instructions</a:t>
            </a:r>
          </a:p>
          <a:p>
            <a:pPr>
              <a:buNone/>
            </a:pPr>
            <a:endParaRPr lang="en-US" b="1"/>
          </a:p>
          <a:p>
            <a:pPr>
              <a:buNone/>
            </a:pPr>
            <a:r>
              <a:rPr lang="en-US" b="1"/>
              <a:t>Objective:</a:t>
            </a:r>
            <a:endParaRPr lang="en-US"/>
          </a:p>
          <a:p>
            <a:pPr marL="171450" indent="-171450"/>
            <a:r>
              <a:rPr lang="en-US"/>
              <a:t>Engage students with a visual story.</a:t>
            </a:r>
          </a:p>
          <a:p>
            <a:pPr marL="171450" indent="-171450"/>
            <a:r>
              <a:rPr lang="en-US"/>
              <a:t>Reinforce the "Go Green" theme.</a:t>
            </a:r>
          </a:p>
          <a:p>
            <a:pPr marL="0" indent="0">
              <a:buNone/>
            </a:pPr>
            <a:endParaRPr lang="en-US" b="1"/>
          </a:p>
          <a:p>
            <a:pPr marL="0" indent="0">
              <a:buNone/>
            </a:pPr>
            <a:r>
              <a:rPr lang="en-US" b="1"/>
              <a:t>Instructions:</a:t>
            </a:r>
            <a:endParaRPr lang="en-US"/>
          </a:p>
          <a:p>
            <a:pPr marL="0" indent="0">
              <a:buNone/>
            </a:pPr>
            <a:endParaRPr lang="en-US" b="1"/>
          </a:p>
          <a:p>
            <a:pPr marL="171450" indent="-171450"/>
            <a:r>
              <a:rPr lang="en-US" b="1"/>
              <a:t>Show the Image:</a:t>
            </a:r>
            <a:endParaRPr lang="en-US"/>
          </a:p>
          <a:p>
            <a:pPr marL="1085850" lvl="1" indent="-171450"/>
            <a:r>
              <a:rPr lang="en-US"/>
              <a:t>Display the image of the Green Guardians.</a:t>
            </a:r>
          </a:p>
          <a:p>
            <a:pPr marL="171450" indent="-171450"/>
            <a:r>
              <a:rPr lang="en-US" b="1"/>
              <a:t>Read the Story:</a:t>
            </a:r>
            <a:endParaRPr lang="en-US"/>
          </a:p>
          <a:p>
            <a:pPr marL="1085850" lvl="1" indent="-171450"/>
            <a:r>
              <a:rPr lang="en-US"/>
              <a:t>"In </a:t>
            </a:r>
            <a:r>
              <a:rPr lang="en-US" err="1"/>
              <a:t>EcoVille</a:t>
            </a:r>
            <a:r>
              <a:rPr lang="en-US"/>
              <a:t>, the Green Guardians—Lily, Ben, Mia, and Leo—loved nature. The Wisdom Oak whispered, 'Help the Forest of Change.' Gaia needed their help to clean the river, plant trees, and raise awareness."</a:t>
            </a:r>
          </a:p>
          <a:p>
            <a:pPr marL="1085850" lvl="1" indent="-171450"/>
            <a:endParaRPr lang="en-US"/>
          </a:p>
          <a:p>
            <a:pPr marL="171450" indent="-171450"/>
            <a:r>
              <a:rPr lang="en-US" b="1"/>
              <a:t>Introduce the Challenge:</a:t>
            </a:r>
            <a:endParaRPr lang="en-US"/>
          </a:p>
          <a:p>
            <a:pPr marL="1085850" lvl="1" indent="-171450"/>
            <a:r>
              <a:rPr lang="en-US"/>
              <a:t>Create a "Go Green" website:</a:t>
            </a:r>
          </a:p>
          <a:p>
            <a:pPr marL="1543050" lvl="2" indent="-171450"/>
            <a:r>
              <a:rPr lang="en-US" b="1"/>
              <a:t>Homepage:</a:t>
            </a:r>
            <a:r>
              <a:rPr lang="en-US"/>
              <a:t> Navbar and interactive hero section.</a:t>
            </a:r>
          </a:p>
          <a:p>
            <a:pPr marL="1543050" lvl="2" indent="-171450"/>
            <a:r>
              <a:rPr lang="en-US" b="1"/>
              <a:t>Information:</a:t>
            </a:r>
            <a:r>
              <a:rPr lang="en-US"/>
              <a:t> Sections on reducing waste, recycling, and conserving water.</a:t>
            </a:r>
          </a:p>
          <a:p>
            <a:pPr marL="1543050" lvl="2" indent="-171450"/>
            <a:r>
              <a:rPr lang="en-US" b="1"/>
              <a:t>Animations:</a:t>
            </a:r>
            <a:r>
              <a:rPr lang="en-US"/>
              <a:t> Use scroll animations.</a:t>
            </a:r>
          </a:p>
          <a:p>
            <a:pPr lvl="2" indent="0">
              <a:buNone/>
            </a:pPr>
            <a:endParaRPr lang="en-US"/>
          </a:p>
          <a:p>
            <a:pPr>
              <a:buNone/>
            </a:pPr>
            <a:r>
              <a:rPr lang="en-US"/>
              <a:t>Engage students in brainstorming and starting their website project.</a:t>
            </a:r>
          </a:p>
        </p:txBody>
      </p:sp>
    </p:spTree>
    <p:extLst>
      <p:ext uri="{BB962C8B-B14F-4D97-AF65-F5344CB8AC3E}">
        <p14:creationId xmlns:p14="http://schemas.microsoft.com/office/powerpoint/2010/main" val="218814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Project Link: </a:t>
            </a:r>
            <a:r>
              <a:rPr lang="en-US" b="1">
                <a:hlinkClick r:id="rId3"/>
              </a:rPr>
              <a:t>Go Green Pathways</a:t>
            </a:r>
            <a:endParaRPr lang="en-US"/>
          </a:p>
          <a:p>
            <a:pPr>
              <a:buNone/>
            </a:pPr>
            <a:endParaRPr lang="en-US"/>
          </a:p>
          <a:p>
            <a:pPr>
              <a:buNone/>
            </a:pPr>
            <a:r>
              <a:rPr lang="en-US" b="1"/>
              <a:t>Objective:</a:t>
            </a:r>
            <a:endParaRPr lang="en-US"/>
          </a:p>
          <a:p>
            <a:pPr marL="171450" indent="-171450"/>
            <a:r>
              <a:rPr lang="en-US"/>
              <a:t>Present the final project example.</a:t>
            </a:r>
          </a:p>
          <a:p>
            <a:pPr marL="171450" indent="-171450"/>
            <a:endParaRPr lang="en-US" b="1"/>
          </a:p>
          <a:p>
            <a:pPr marL="0" indent="0">
              <a:buNone/>
            </a:pPr>
            <a:r>
              <a:rPr lang="en-US" b="1"/>
              <a:t> Teacher Instructions:</a:t>
            </a:r>
            <a:endParaRPr lang="en-US"/>
          </a:p>
          <a:p>
            <a:pPr marL="158750" indent="0">
              <a:buNone/>
            </a:pPr>
            <a:endParaRPr lang="en-US" b="1"/>
          </a:p>
          <a:p>
            <a:pPr marL="158750" indent="0">
              <a:buNone/>
            </a:pPr>
            <a:r>
              <a:rPr lang="en-US" b="1"/>
              <a:t>Show the Screenshot:</a:t>
            </a:r>
            <a:endParaRPr lang="en-US"/>
          </a:p>
          <a:p>
            <a:r>
              <a:rPr lang="en-US"/>
              <a:t>Display the screenshot of the final project example.</a:t>
            </a:r>
          </a:p>
          <a:p>
            <a:endParaRPr lang="en-US"/>
          </a:p>
          <a:p>
            <a:pPr>
              <a:buNone/>
            </a:pPr>
            <a:r>
              <a:rPr lang="en-US" b="1"/>
              <a:t>Show the Project in Live Action:</a:t>
            </a:r>
            <a:endParaRPr lang="en-US"/>
          </a:p>
          <a:p>
            <a:pPr marL="171450" indent="-171450"/>
            <a:r>
              <a:rPr lang="en-US"/>
              <a:t>Demonstrate the project on a live website to show how it functions.</a:t>
            </a:r>
          </a:p>
          <a:p>
            <a:pPr marL="171450" indent="-171450"/>
            <a:r>
              <a:rPr lang="en-US"/>
              <a:t>Navigate through the website to showcase the scroll effect in action.</a:t>
            </a:r>
          </a:p>
          <a:p>
            <a:pPr marL="171450" indent="-171450"/>
            <a:r>
              <a:rPr lang="en-US"/>
              <a:t>Emphasize the importance of both elements in creating an engaging and easy-to-use website.</a:t>
            </a:r>
          </a:p>
          <a:p>
            <a:pPr marL="158750" indent="0">
              <a:buNone/>
            </a:pPr>
            <a:endParaRPr lang="en-US"/>
          </a:p>
          <a:p>
            <a:pPr marL="158750" indent="0">
              <a:buNone/>
            </a:pPr>
            <a:r>
              <a:rPr lang="en-US" b="1"/>
              <a:t>Explain the Project:</a:t>
            </a:r>
            <a:endParaRPr lang="en-US"/>
          </a:p>
          <a:p>
            <a:r>
              <a:rPr lang="en-US"/>
              <a:t>Inform students that they will create a similar project.</a:t>
            </a:r>
          </a:p>
          <a:p>
            <a:r>
              <a:rPr lang="en-US"/>
              <a:t>Highlight the key features:</a:t>
            </a:r>
          </a:p>
          <a:p>
            <a:pPr marL="615950" lvl="1" indent="0">
              <a:buNone/>
            </a:pPr>
            <a:r>
              <a:rPr lang="en-US"/>
              <a:t>A clear and user-friendly hero section.</a:t>
            </a:r>
          </a:p>
          <a:p>
            <a:pPr marL="615950" lvl="1" indent="0">
              <a:buNone/>
            </a:pPr>
            <a:r>
              <a:rPr lang="en-US"/>
              <a:t>An engaging webpage using scroll animation.</a:t>
            </a:r>
          </a:p>
          <a:p>
            <a:pPr marL="615950" lvl="1" indent="0">
              <a:buNone/>
            </a:pPr>
            <a:endParaRPr lang="en-US" b="1"/>
          </a:p>
          <a:p>
            <a:pPr marL="615950" lvl="1" indent="0">
              <a:buNone/>
            </a:pPr>
            <a:endParaRPr lang="en-US" b="1"/>
          </a:p>
          <a:p>
            <a:pPr marL="615950" lvl="1" indent="0">
              <a:buNone/>
            </a:pPr>
            <a:endParaRPr lang="en-US" b="1"/>
          </a:p>
          <a:p>
            <a:pPr>
              <a:buNone/>
            </a:pPr>
            <a:endParaRPr lang="en-US"/>
          </a:p>
        </p:txBody>
      </p:sp>
    </p:spTree>
    <p:extLst>
      <p:ext uri="{BB962C8B-B14F-4D97-AF65-F5344CB8AC3E}">
        <p14:creationId xmlns:p14="http://schemas.microsoft.com/office/powerpoint/2010/main" val="2933440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"Teacher's Activity"</a:t>
            </a:r>
          </a:p>
          <a:p>
            <a:pPr>
              <a:buNone/>
            </a:pPr>
            <a:r>
              <a:rPr lang="en-US" b="1"/>
              <a:t>Project Link: </a:t>
            </a:r>
            <a:r>
              <a:rPr lang="en-US" b="1">
                <a:hlinkClick r:id="rId3"/>
              </a:rPr>
              <a:t>Go Green Pathways</a:t>
            </a:r>
            <a:endParaRPr lang="en-US"/>
          </a:p>
          <a:p>
            <a:pPr>
              <a:buNone/>
            </a:pPr>
            <a:endParaRPr lang="en-US"/>
          </a:p>
          <a:p>
            <a:pPr>
              <a:buNone/>
            </a:pPr>
            <a:endParaRPr lang="en-US" b="1"/>
          </a:p>
          <a:p>
            <a:pPr>
              <a:buNone/>
            </a:pPr>
            <a:r>
              <a:rPr lang="en-US" b="1"/>
              <a:t>Objective:</a:t>
            </a:r>
            <a:endParaRPr lang="en-US"/>
          </a:p>
          <a:p>
            <a:pPr marL="171450" indent="-171450"/>
            <a:r>
              <a:rPr lang="en-US"/>
              <a:t>Explain the basic structure of an HTML document.</a:t>
            </a:r>
          </a:p>
          <a:p>
            <a:pPr marL="171450" indent="-171450"/>
            <a:endParaRPr lang="en-US" b="1"/>
          </a:p>
          <a:p>
            <a:pPr marL="0" indent="0">
              <a:buNone/>
            </a:pPr>
            <a:r>
              <a:rPr lang="en-US" b="1"/>
              <a:t> Teacher Instructions:</a:t>
            </a:r>
            <a:endParaRPr lang="en-US"/>
          </a:p>
          <a:p>
            <a:pPr marL="171450" indent="-171450"/>
            <a:r>
              <a:rPr lang="en-US"/>
              <a:t>Display the screenshot of the HTML code.</a:t>
            </a:r>
          </a:p>
          <a:p>
            <a:pPr marL="171450" indent="-171450"/>
            <a:r>
              <a:rPr lang="en-US"/>
              <a:t>Provide an overview of the basic structure:</a:t>
            </a:r>
          </a:p>
          <a:p>
            <a:endParaRPr lang="en-US"/>
          </a:p>
          <a:p>
            <a:r>
              <a:rPr lang="en-US" b="1"/>
              <a:t>&lt;!DOCTYPE html&gt;</a:t>
            </a:r>
            <a:r>
              <a:rPr lang="en-US"/>
              <a:t>: Specifies the HTML version (HTML5).</a:t>
            </a:r>
          </a:p>
          <a:p>
            <a:pPr marL="158750" indent="0">
              <a:buNone/>
            </a:pPr>
            <a:endParaRPr lang="en-US"/>
          </a:p>
          <a:p>
            <a:r>
              <a:rPr lang="en-US" b="1"/>
              <a:t>&lt;html lang="</a:t>
            </a:r>
            <a:r>
              <a:rPr lang="en-US" b="1" err="1"/>
              <a:t>en</a:t>
            </a:r>
            <a:r>
              <a:rPr lang="en-US" b="1"/>
              <a:t>"&gt;</a:t>
            </a:r>
            <a:r>
              <a:rPr lang="en-US"/>
              <a:t>: Sets the language of the document to English.</a:t>
            </a:r>
          </a:p>
          <a:p>
            <a:endParaRPr lang="en-US" b="1"/>
          </a:p>
          <a:p>
            <a:r>
              <a:rPr lang="en-US" b="1"/>
              <a:t>&lt;meta charset="UTF-8"&gt;</a:t>
            </a:r>
            <a:r>
              <a:rPr lang="en-US"/>
              <a:t>: Defines the character encoding as UTF-8.</a:t>
            </a:r>
          </a:p>
          <a:p>
            <a:endParaRPr lang="en-US" b="1"/>
          </a:p>
          <a:p>
            <a:r>
              <a:rPr lang="en-US" b="1"/>
              <a:t>&lt;meta http-</a:t>
            </a:r>
            <a:r>
              <a:rPr lang="en-US" b="1" err="1"/>
              <a:t>equiv</a:t>
            </a:r>
            <a:r>
              <a:rPr lang="en-US" b="1"/>
              <a:t>="X-UA-Compatible" content="IE=edge"&gt;</a:t>
            </a:r>
            <a:r>
              <a:rPr lang="en-US"/>
              <a:t>: Ensures compatibility with older versions of Internet Explorer.</a:t>
            </a:r>
          </a:p>
          <a:p>
            <a:endParaRPr lang="en-US" b="1"/>
          </a:p>
          <a:p>
            <a:r>
              <a:rPr lang="en-US" b="1"/>
              <a:t>&lt;meta name="viewport" content="width=device-width, initial-scale=1.0"&gt;</a:t>
            </a:r>
            <a:r>
              <a:rPr lang="en-US"/>
              <a:t>: Makes the page responsive by controlling the viewport's size and scale.</a:t>
            </a:r>
          </a:p>
          <a:p>
            <a:endParaRPr lang="en-US"/>
          </a:p>
          <a:p>
            <a:pPr marL="171450" indent="-171450"/>
            <a:endParaRPr lang="en-US"/>
          </a:p>
          <a:p>
            <a:pPr>
              <a:buNone/>
            </a:pPr>
            <a:endParaRPr lang="en-US" b="1"/>
          </a:p>
        </p:txBody>
      </p:sp>
    </p:spTree>
    <p:extLst>
      <p:ext uri="{BB962C8B-B14F-4D97-AF65-F5344CB8AC3E}">
        <p14:creationId xmlns:p14="http://schemas.microsoft.com/office/powerpoint/2010/main" val="559239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Teacher Instructions:</a:t>
            </a:r>
            <a:endParaRPr lang="en-US"/>
          </a:p>
          <a:p>
            <a:pPr>
              <a:buNone/>
            </a:pPr>
            <a:endParaRPr lang="en-US" b="1"/>
          </a:p>
          <a:p>
            <a:pPr>
              <a:buNone/>
            </a:pPr>
            <a:r>
              <a:rPr lang="en-US" b="1"/>
              <a:t>Project Link: </a:t>
            </a:r>
            <a:r>
              <a:rPr lang="en-US" b="1">
                <a:hlinkClick r:id="rId3"/>
              </a:rPr>
              <a:t>Go Green Pathways</a:t>
            </a:r>
            <a:endParaRPr lang="en-US"/>
          </a:p>
          <a:p>
            <a:pPr>
              <a:buNone/>
            </a:pPr>
            <a:endParaRPr lang="en-US"/>
          </a:p>
          <a:p>
            <a:pPr marL="171450" indent="-171450"/>
            <a:r>
              <a:rPr lang="en-US"/>
              <a:t>Display the screenshot of the HTML code.</a:t>
            </a:r>
          </a:p>
          <a:p>
            <a:pPr marL="171450" indent="-171450"/>
            <a:r>
              <a:rPr lang="en-US"/>
              <a:t>Provide an overview of the linking external library</a:t>
            </a:r>
          </a:p>
          <a:p>
            <a:pPr marL="0" indent="0">
              <a:buNone/>
            </a:pPr>
            <a:endParaRPr lang="en-US"/>
          </a:p>
          <a:p>
            <a:pPr marL="0" indent="0">
              <a:buNone/>
            </a:pPr>
            <a:r>
              <a:rPr lang="en-US" b="1"/>
              <a:t>Scroll Reveal </a:t>
            </a:r>
            <a:r>
              <a:rPr lang="en-US" b="1" err="1"/>
              <a:t>Js</a:t>
            </a:r>
            <a:r>
              <a:rPr lang="en-US" b="1"/>
              <a:t> library link</a:t>
            </a:r>
            <a:r>
              <a:rPr lang="en-US"/>
              <a:t>: </a:t>
            </a:r>
            <a:r>
              <a:rPr lang="en-US">
                <a:hlinkClick r:id="rId4"/>
              </a:rPr>
              <a:t>https://scrollrevealjs.org/guide/hello-world.html</a:t>
            </a:r>
          </a:p>
          <a:p>
            <a:pPr marL="158750" indent="0">
              <a:buNone/>
            </a:pPr>
            <a:endParaRPr lang="en-US" b="1"/>
          </a:p>
          <a:p>
            <a:pPr marL="158750" indent="0">
              <a:buNone/>
            </a:pPr>
            <a:r>
              <a:rPr lang="en-US" b="1"/>
              <a:t>Tag Explanation: </a:t>
            </a:r>
            <a:endParaRPr lang="en-US"/>
          </a:p>
          <a:p>
            <a:pPr marL="158750" indent="0">
              <a:buNone/>
            </a:pPr>
            <a:endParaRPr lang="en-US" b="1"/>
          </a:p>
          <a:p>
            <a:pPr marL="171450" indent="-171450"/>
            <a:r>
              <a:rPr lang="en-US" b="1"/>
              <a:t>&lt;link </a:t>
            </a:r>
            <a:r>
              <a:rPr lang="en-US" b="1" err="1"/>
              <a:t>rel</a:t>
            </a:r>
            <a:r>
              <a:rPr lang="en-US" b="1"/>
              <a:t>="stylesheet" </a:t>
            </a:r>
            <a:r>
              <a:rPr lang="en-US" b="1" err="1"/>
              <a:t>href</a:t>
            </a:r>
            <a:r>
              <a:rPr lang="en-US" b="1"/>
              <a:t>="style.css"&gt;</a:t>
            </a:r>
            <a:r>
              <a:rPr lang="en-US"/>
              <a:t>: Links to an external CSS file for styling.</a:t>
            </a:r>
          </a:p>
          <a:p>
            <a:pPr marL="171450" indent="-171450"/>
            <a:r>
              <a:rPr lang="en-US" b="1"/>
              <a:t>&lt;link </a:t>
            </a:r>
            <a:r>
              <a:rPr lang="en-US" b="1" err="1"/>
              <a:t>rel</a:t>
            </a:r>
            <a:r>
              <a:rPr lang="en-US" b="1"/>
              <a:t>="stylesheet" </a:t>
            </a:r>
            <a:r>
              <a:rPr lang="en-US" b="1" err="1"/>
              <a:t>href</a:t>
            </a:r>
            <a:r>
              <a:rPr lang="en-US" b="1"/>
              <a:t>="https://cdnjs.cloudflare.com/ajax/libs/font-awesome/6.5.2/</a:t>
            </a:r>
            <a:r>
              <a:rPr lang="en-US" b="1" err="1"/>
              <a:t>css</a:t>
            </a:r>
            <a:r>
              <a:rPr lang="en-US" b="1"/>
              <a:t>/all.min.css"&gt;</a:t>
            </a:r>
            <a:r>
              <a:rPr lang="en-US"/>
              <a:t>: Links to Font Awesome for icons.</a:t>
            </a:r>
          </a:p>
          <a:p>
            <a:pPr marL="171450" indent="-171450"/>
            <a:r>
              <a:rPr lang="en-US" b="1"/>
              <a:t>&lt;script </a:t>
            </a:r>
            <a:r>
              <a:rPr lang="en-US" b="1" err="1"/>
              <a:t>src</a:t>
            </a:r>
            <a:r>
              <a:rPr lang="en-US" b="1"/>
              <a:t>="https://unpkg.com/</a:t>
            </a:r>
            <a:r>
              <a:rPr lang="en-US" b="1" err="1"/>
              <a:t>scrollreveal</a:t>
            </a:r>
            <a:r>
              <a:rPr lang="en-US" b="1"/>
              <a:t>"&gt;&lt;/script&gt;</a:t>
            </a:r>
            <a:r>
              <a:rPr lang="en-US"/>
              <a:t>: Links to the Scroll Reveal JavaScript library for adding scroll animations.</a:t>
            </a:r>
          </a:p>
          <a:p>
            <a:pPr marL="171450" indent="-171450"/>
            <a:r>
              <a:rPr lang="en-US" b="1"/>
              <a:t>&lt;title&gt;Document&lt;/title&gt;</a:t>
            </a:r>
            <a:r>
              <a:rPr lang="en-US"/>
              <a:t>: Sets the title of the document (appears in the browser tab).</a:t>
            </a:r>
          </a:p>
          <a:p>
            <a:pPr marL="158750" indent="0">
              <a:buNone/>
            </a:pPr>
            <a:endParaRPr lang="en-US" b="1"/>
          </a:p>
          <a:p>
            <a:pPr marL="158750" indent="0">
              <a:buNone/>
            </a:pPr>
            <a:endParaRPr lang="en-US"/>
          </a:p>
          <a:p>
            <a:pPr marL="171450" indent="-171450"/>
            <a:endParaRPr lang="en-US"/>
          </a:p>
          <a:p>
            <a:pPr marL="0" indent="0">
              <a:buNone/>
            </a:pPr>
            <a:endParaRPr lang="en-US"/>
          </a:p>
        </p:txBody>
      </p:sp>
    </p:spTree>
    <p:extLst>
      <p:ext uri="{BB962C8B-B14F-4D97-AF65-F5344CB8AC3E}">
        <p14:creationId xmlns:p14="http://schemas.microsoft.com/office/powerpoint/2010/main" val="2166077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Objective:</a:t>
            </a:r>
          </a:p>
          <a:p>
            <a:pPr>
              <a:buNone/>
            </a:pPr>
            <a:r>
              <a:rPr lang="en-US"/>
              <a:t> </a:t>
            </a:r>
          </a:p>
          <a:p>
            <a:pPr>
              <a:buNone/>
            </a:pPr>
            <a:r>
              <a:rPr lang="en-US" b="1"/>
              <a:t>Hero Section:</a:t>
            </a:r>
          </a:p>
          <a:p>
            <a:pPr>
              <a:buNone/>
            </a:pPr>
            <a:r>
              <a:rPr lang="en-US" b="1"/>
              <a:t>Project Link: </a:t>
            </a:r>
            <a:r>
              <a:rPr lang="en-US" b="1">
                <a:hlinkClick r:id="rId3"/>
              </a:rPr>
              <a:t>Go Green Pathways</a:t>
            </a:r>
            <a:endParaRPr lang="en-US"/>
          </a:p>
          <a:p>
            <a:pPr>
              <a:buNone/>
            </a:pPr>
            <a:r>
              <a:rPr lang="en-US"/>
              <a:t> </a:t>
            </a:r>
          </a:p>
          <a:p>
            <a:r>
              <a:rPr lang="en-US"/>
              <a:t>Captures visitors' attention immediately.</a:t>
            </a:r>
          </a:p>
          <a:p>
            <a:pPr>
              <a:buNone/>
            </a:pPr>
            <a:endParaRPr lang="en-US"/>
          </a:p>
          <a:p>
            <a:pPr>
              <a:buNone/>
            </a:pPr>
            <a:r>
              <a:rPr lang="en-US" b="1"/>
              <a:t>Teacher Instructions:</a:t>
            </a:r>
          </a:p>
          <a:p>
            <a:pPr>
              <a:buNone/>
            </a:pPr>
            <a:r>
              <a:rPr lang="en-US"/>
              <a:t> </a:t>
            </a:r>
          </a:p>
          <a:p>
            <a:r>
              <a:rPr lang="en-US"/>
              <a:t>Show how the section 1 looks and functions on a live website.</a:t>
            </a:r>
          </a:p>
          <a:p>
            <a:r>
              <a:rPr lang="en-US"/>
              <a:t>Demonstrate the impact of a strong and appealing Hero Section.</a:t>
            </a:r>
          </a:p>
          <a:p>
            <a:pPr>
              <a:buNone/>
            </a:pPr>
            <a:endParaRPr lang="en-US"/>
          </a:p>
          <a:p>
            <a:pPr>
              <a:buNone/>
            </a:pPr>
            <a:r>
              <a:rPr lang="en-US"/>
              <a:t> </a:t>
            </a:r>
          </a:p>
          <a:p>
            <a:pPr>
              <a:buNone/>
            </a:pPr>
            <a:r>
              <a:rPr lang="en-US" b="1"/>
              <a:t>Tag Explanation:</a:t>
            </a:r>
          </a:p>
          <a:p>
            <a:pPr>
              <a:buNone/>
            </a:pPr>
            <a:r>
              <a:rPr lang="en-US"/>
              <a:t> </a:t>
            </a:r>
          </a:p>
          <a:p>
            <a:pPr marL="171450" indent="-171450"/>
            <a:r>
              <a:rPr lang="en-US" b="1"/>
              <a:t>&lt;body&gt;</a:t>
            </a:r>
            <a:r>
              <a:rPr lang="en-US"/>
              <a:t>: Starts the body section of the document where content is placed.</a:t>
            </a:r>
          </a:p>
          <a:p>
            <a:pPr marL="171450" indent="-171450"/>
            <a:r>
              <a:rPr lang="en-US" b="1"/>
              <a:t>&lt;section class="sec-01"&gt;</a:t>
            </a:r>
            <a:r>
              <a:rPr lang="en-US"/>
              <a:t>: Defines the first section with the class "sec-01".</a:t>
            </a:r>
          </a:p>
          <a:p>
            <a:pPr marL="171450" indent="-171450"/>
            <a:r>
              <a:rPr lang="en-US" b="1"/>
              <a:t>&lt;div class="container"&gt;</a:t>
            </a:r>
            <a:r>
              <a:rPr lang="en-US"/>
              <a:t>: A container div that groups content within the section.</a:t>
            </a:r>
          </a:p>
          <a:p>
            <a:pPr marL="171450" indent="-171450"/>
            <a:r>
              <a:rPr lang="en-US" b="1"/>
              <a:t>&lt;h2 class="main-title"&gt;Go Green Pathways&lt;/h2&gt;</a:t>
            </a:r>
            <a:r>
              <a:rPr lang="en-US"/>
              <a:t>: The main title of the section.</a:t>
            </a:r>
          </a:p>
          <a:p>
            <a:pPr marL="171450" indent="-171450"/>
            <a:r>
              <a:rPr lang="en-US" b="1"/>
              <a:t>&lt;div class="content"&gt;</a:t>
            </a:r>
            <a:r>
              <a:rPr lang="en-US"/>
              <a:t>: A div grouping the main content.</a:t>
            </a:r>
          </a:p>
          <a:p>
            <a:pPr marL="171450" indent="-171450"/>
            <a:r>
              <a:rPr lang="en-US" b="1"/>
              <a:t>&lt;div class="image"&gt;</a:t>
            </a:r>
            <a:r>
              <a:rPr lang="en-US"/>
              <a:t>: A div containing an image.</a:t>
            </a:r>
          </a:p>
          <a:p>
            <a:pPr marL="171450" indent="-171450"/>
            <a:r>
              <a:rPr lang="en-US" b="1"/>
              <a:t>&lt;</a:t>
            </a:r>
            <a:r>
              <a:rPr lang="en-US" b="1" err="1"/>
              <a:t>img</a:t>
            </a:r>
            <a:r>
              <a:rPr lang="en-US" b="1"/>
              <a:t> </a:t>
            </a:r>
            <a:r>
              <a:rPr lang="en-US" b="1" err="1"/>
              <a:t>src</a:t>
            </a:r>
            <a:r>
              <a:rPr lang="en-US" b="1"/>
              <a:t>="img1.jpg" alt=""&gt;</a:t>
            </a:r>
            <a:r>
              <a:rPr lang="en-US"/>
              <a:t>: The image element.</a:t>
            </a:r>
          </a:p>
          <a:p>
            <a:pPr marL="171450" indent="-171450"/>
            <a:r>
              <a:rPr lang="en-US" b="1"/>
              <a:t>&lt;div class="text-box"&gt;</a:t>
            </a:r>
            <a:r>
              <a:rPr lang="en-US"/>
              <a:t>: A div containing text content.</a:t>
            </a:r>
          </a:p>
          <a:p>
            <a:pPr marL="171450" indent="-171450"/>
            <a:r>
              <a:rPr lang="en-US" b="1"/>
              <a:t>&lt;h3&gt;Green World&lt;/h3&gt;</a:t>
            </a:r>
            <a:r>
              <a:rPr lang="en-US"/>
              <a:t>: A sub-title.</a:t>
            </a:r>
          </a:p>
          <a:p>
            <a:pPr marL="171450" indent="-171450"/>
            <a:r>
              <a:rPr lang="en-US" b="1"/>
              <a:t>&lt;p&gt;</a:t>
            </a:r>
            <a:r>
              <a:rPr lang="en-US"/>
              <a:t>: A paragraph of text.</a:t>
            </a:r>
          </a:p>
          <a:p>
            <a:pPr marL="171450" indent="-171450"/>
            <a:r>
              <a:rPr lang="en-US" b="1"/>
              <a:t>&lt;div class="media-icons"&gt;</a:t>
            </a:r>
            <a:r>
              <a:rPr lang="en-US"/>
              <a:t>: A div for social media icons.</a:t>
            </a:r>
          </a:p>
          <a:p>
            <a:pPr marL="171450" indent="-171450"/>
            <a:r>
              <a:rPr lang="en-US" b="1"/>
              <a:t>&lt;a </a:t>
            </a:r>
            <a:r>
              <a:rPr lang="en-US" b="1" err="1"/>
              <a:t>href</a:t>
            </a:r>
            <a:r>
              <a:rPr lang="en-US" b="1"/>
              <a:t>="#" class="icon"&gt;&lt;</a:t>
            </a:r>
            <a:r>
              <a:rPr lang="en-US" b="1" err="1"/>
              <a:t>i</a:t>
            </a:r>
            <a:r>
              <a:rPr lang="en-US" b="1"/>
              <a:t> class="fa-brands fa-</a:t>
            </a:r>
            <a:r>
              <a:rPr lang="en-US" b="1" err="1"/>
              <a:t>facebook</a:t>
            </a:r>
            <a:r>
              <a:rPr lang="en-US" b="1"/>
              <a:t>"&gt;&lt;/</a:t>
            </a:r>
            <a:r>
              <a:rPr lang="en-US" b="1" err="1"/>
              <a:t>i</a:t>
            </a:r>
            <a:r>
              <a:rPr lang="en-US" b="1"/>
              <a:t>&gt;&lt;/a&gt;</a:t>
            </a:r>
            <a:r>
              <a:rPr lang="en-US"/>
              <a:t>: A link with a Facebook icon.</a:t>
            </a:r>
          </a:p>
          <a:p>
            <a:pPr>
              <a:buNone/>
            </a:pPr>
            <a:endParaRPr lang="en-US" b="1"/>
          </a:p>
        </p:txBody>
      </p:sp>
    </p:spTree>
    <p:extLst>
      <p:ext uri="{BB962C8B-B14F-4D97-AF65-F5344CB8AC3E}">
        <p14:creationId xmlns:p14="http://schemas.microsoft.com/office/powerpoint/2010/main" val="236269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621453" y="659553"/>
            <a:ext cx="10605347" cy="1003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5865">
                <a:latin typeface="Calibri Light" panose="020F0302020204030204" charset="0"/>
                <a:cs typeface="Calibri Light" panose="020F0302020204030204" charset="0"/>
              </a:defRPr>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621453" y="1989667"/>
            <a:ext cx="10577407" cy="4118187"/>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665">
                <a:latin typeface="Calibri Light" panose="020F0302020204030204" charset="0"/>
                <a:cs typeface="Calibri Light" panose="020F0302020204030204" charset="0"/>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5725715" y="1675817"/>
            <a:ext cx="5501200" cy="3206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8000"/>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5725533" y="4981600"/>
            <a:ext cx="5501200" cy="61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5"/>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grpSp>
        <p:nvGrpSpPr>
          <p:cNvPr id="75" name="Google Shape;75;p4"/>
          <p:cNvGrpSpPr/>
          <p:nvPr userDrawn="1"/>
        </p:nvGrpSpPr>
        <p:grpSpPr>
          <a:xfrm>
            <a:off x="11380827" y="2377884"/>
            <a:ext cx="1022420" cy="818493"/>
            <a:chOff x="1680490" y="1133400"/>
            <a:chExt cx="2104323" cy="1684605"/>
          </a:xfrm>
        </p:grpSpPr>
        <p:grpSp>
          <p:nvGrpSpPr>
            <p:cNvPr id="76" name="Google Shape;76;p4"/>
            <p:cNvGrpSpPr/>
            <p:nvPr/>
          </p:nvGrpSpPr>
          <p:grpSpPr>
            <a:xfrm>
              <a:off x="1680490" y="1133407"/>
              <a:ext cx="2104156" cy="1684598"/>
              <a:chOff x="1485138" y="1133425"/>
              <a:chExt cx="156975" cy="125675"/>
            </a:xfrm>
          </p:grpSpPr>
          <p:sp>
            <p:nvSpPr>
              <p:cNvPr id="77" name="Google Shape;77;p4"/>
              <p:cNvSpPr/>
              <p:nvPr/>
            </p:nvSpPr>
            <p:spPr>
              <a:xfrm>
                <a:off x="1485138" y="1144675"/>
                <a:ext cx="156975" cy="114425"/>
              </a:xfrm>
              <a:custGeom>
                <a:avLst/>
                <a:gdLst/>
                <a:ahLst/>
                <a:cxnLst/>
                <a:rect l="l" t="t" r="r" b="b"/>
                <a:pathLst>
                  <a:path w="6279" h="4577" extrusionOk="0">
                    <a:moveTo>
                      <a:pt x="0" y="0"/>
                    </a:moveTo>
                    <a:lnTo>
                      <a:pt x="0" y="4577"/>
                    </a:lnTo>
                    <a:lnTo>
                      <a:pt x="6278" y="4577"/>
                    </a:lnTo>
                    <a:lnTo>
                      <a:pt x="627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8" name="Google Shape;78;p4"/>
              <p:cNvSpPr/>
              <p:nvPr/>
            </p:nvSpPr>
            <p:spPr>
              <a:xfrm>
                <a:off x="1485138" y="1133425"/>
                <a:ext cx="55850" cy="11275"/>
              </a:xfrm>
              <a:custGeom>
                <a:avLst/>
                <a:gdLst/>
                <a:ahLst/>
                <a:cxnLst/>
                <a:rect l="l" t="t" r="r" b="b"/>
                <a:pathLst>
                  <a:path w="2234" h="451" extrusionOk="0">
                    <a:moveTo>
                      <a:pt x="0" y="1"/>
                    </a:moveTo>
                    <a:lnTo>
                      <a:pt x="0" y="450"/>
                    </a:lnTo>
                    <a:lnTo>
                      <a:pt x="2233" y="450"/>
                    </a:lnTo>
                    <a:lnTo>
                      <a:pt x="2111"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79" name="Google Shape;79;p4"/>
            <p:cNvSpPr/>
            <p:nvPr/>
          </p:nvSpPr>
          <p:spPr>
            <a:xfrm>
              <a:off x="1680657" y="1284206"/>
              <a:ext cx="2104156" cy="1533798"/>
            </a:xfrm>
            <a:custGeom>
              <a:avLst/>
              <a:gdLst/>
              <a:ahLst/>
              <a:cxnLst/>
              <a:rect l="l" t="t" r="r" b="b"/>
              <a:pathLst>
                <a:path w="6279" h="4577" extrusionOk="0">
                  <a:moveTo>
                    <a:pt x="0" y="0"/>
                  </a:moveTo>
                  <a:lnTo>
                    <a:pt x="0" y="4577"/>
                  </a:lnTo>
                  <a:lnTo>
                    <a:pt x="6278" y="4577"/>
                  </a:lnTo>
                  <a:lnTo>
                    <a:pt x="627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0" name="Google Shape;80;p4"/>
            <p:cNvSpPr/>
            <p:nvPr/>
          </p:nvSpPr>
          <p:spPr>
            <a:xfrm>
              <a:off x="1680650" y="1133400"/>
              <a:ext cx="748652" cy="161875"/>
            </a:xfrm>
            <a:custGeom>
              <a:avLst/>
              <a:gdLst/>
              <a:ahLst/>
              <a:cxnLst/>
              <a:rect l="l" t="t" r="r" b="b"/>
              <a:pathLst>
                <a:path w="2234" h="451" extrusionOk="0">
                  <a:moveTo>
                    <a:pt x="0" y="1"/>
                  </a:moveTo>
                  <a:lnTo>
                    <a:pt x="0" y="450"/>
                  </a:lnTo>
                  <a:lnTo>
                    <a:pt x="2233" y="450"/>
                  </a:lnTo>
                  <a:lnTo>
                    <a:pt x="211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1" name="Google Shape;81;p4"/>
          <p:cNvGrpSpPr/>
          <p:nvPr userDrawn="1"/>
        </p:nvGrpSpPr>
        <p:grpSpPr>
          <a:xfrm>
            <a:off x="-139909" y="3822839"/>
            <a:ext cx="979016" cy="979013"/>
            <a:chOff x="-104932" y="2867129"/>
            <a:chExt cx="734262" cy="734260"/>
          </a:xfrm>
        </p:grpSpPr>
        <p:grpSp>
          <p:nvGrpSpPr>
            <p:cNvPr id="82" name="Google Shape;82;p4"/>
            <p:cNvGrpSpPr/>
            <p:nvPr/>
          </p:nvGrpSpPr>
          <p:grpSpPr>
            <a:xfrm>
              <a:off x="-104932" y="2867129"/>
              <a:ext cx="734262" cy="734260"/>
              <a:chOff x="5229219" y="135375"/>
              <a:chExt cx="330406" cy="330406"/>
            </a:xfrm>
          </p:grpSpPr>
          <p:sp>
            <p:nvSpPr>
              <p:cNvPr id="83" name="Google Shape;83;p4"/>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4" name="Google Shape;84;p4"/>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5" name="Google Shape;85;p4"/>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6" name="Google Shape;86;p4"/>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7" name="Google Shape;87;p4"/>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8" name="Google Shape;88;p4"/>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 name="Google Shape;89;p4"/>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 name="Google Shape;90;p4"/>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 name="Google Shape;91;p4"/>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 name="Google Shape;92;p4"/>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 name="Google Shape;93;p4"/>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 name="Google Shape;94;p4"/>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 name="Google Shape;95;p4"/>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 name="Google Shape;96;p4"/>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 name="Google Shape;97;p4"/>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 name="Google Shape;98;p4"/>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 name="Google Shape;99;p4"/>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 name="Google Shape;100;p4"/>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 name="Google Shape;101;p4"/>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 name="Google Shape;102;p4"/>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 name="Google Shape;103;p4"/>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 name="Google Shape;104;p4"/>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 name="Google Shape;105;p4"/>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 name="Google Shape;106;p4"/>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7" name="Google Shape;107;p4"/>
            <p:cNvSpPr txBox="1"/>
            <p:nvPr/>
          </p:nvSpPr>
          <p:spPr>
            <a:xfrm>
              <a:off x="-59500" y="2912225"/>
              <a:ext cx="642300" cy="648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4535" b="1">
                  <a:solidFill>
                    <a:schemeClr val="dk2"/>
                  </a:solidFill>
                  <a:latin typeface="Abril Fatface" panose="02000503000000020003"/>
                  <a:ea typeface="Abril Fatface" panose="02000503000000020003"/>
                  <a:cs typeface="Abril Fatface" panose="02000503000000020003"/>
                  <a:sym typeface="Abril Fatface" panose="02000503000000020003"/>
                </a:rPr>
                <a:t>T</a:t>
              </a:r>
              <a:endParaRPr sz="4535" b="1">
                <a:solidFill>
                  <a:schemeClr val="dk2"/>
                </a:solidFill>
                <a:latin typeface="Abril Fatface" panose="02000503000000020003"/>
                <a:ea typeface="Abril Fatface" panose="02000503000000020003"/>
                <a:cs typeface="Abril Fatface" panose="02000503000000020003"/>
                <a:sym typeface="Abril Fatface" panose="02000503000000020003"/>
              </a:endParaRPr>
            </a:p>
          </p:txBody>
        </p:sp>
      </p:grpSp>
      <p:sp>
        <p:nvSpPr>
          <p:cNvPr id="9" name="Google Shape;9;p2"/>
          <p:cNvSpPr/>
          <p:nvPr userDrawn="1"/>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userDrawn="1"/>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userDrawn="1"/>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userDrawn="1"/>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userDrawn="1"/>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userDrawn="1"/>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userDrawn="1"/>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userDrawn="1"/>
        </p:nvSpPr>
        <p:spPr>
          <a:xfrm>
            <a:off x="11317393"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userDrawn="1"/>
        </p:nvSpPr>
        <p:spPr>
          <a:xfrm>
            <a:off x="11354647"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userDrawn="1"/>
        </p:nvSpPr>
        <p:spPr>
          <a:xfrm>
            <a:off x="0" y="5865707"/>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userDrawn="1"/>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userDrawn="1"/>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userDrawn="1"/>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userDrawn="1"/>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userDrawn="1"/>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userDrawn="1"/>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p:nvPr/>
        </p:nvSpPr>
        <p:spPr>
          <a:xfrm>
            <a:off x="355467" y="347133"/>
            <a:ext cx="11487016" cy="6156192"/>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4" name="Google Shape;244;p7"/>
          <p:cNvSpPr/>
          <p:nvPr/>
        </p:nvSpPr>
        <p:spPr>
          <a:xfrm>
            <a:off x="355467" y="352233"/>
            <a:ext cx="11487016" cy="232700"/>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5" name="Google Shape;245;p7"/>
          <p:cNvSpPr/>
          <p:nvPr/>
        </p:nvSpPr>
        <p:spPr>
          <a:xfrm>
            <a:off x="483173" y="421135"/>
            <a:ext cx="104613" cy="94024"/>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6" name="Google Shape;246;p7"/>
          <p:cNvSpPr/>
          <p:nvPr/>
        </p:nvSpPr>
        <p:spPr>
          <a:xfrm>
            <a:off x="674795" y="421135"/>
            <a:ext cx="104231" cy="94024"/>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7" name="Google Shape;247;p7"/>
          <p:cNvSpPr/>
          <p:nvPr/>
        </p:nvSpPr>
        <p:spPr>
          <a:xfrm>
            <a:off x="866799" y="421135"/>
            <a:ext cx="104231" cy="94024"/>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8" name="Google Shape;248;p7"/>
          <p:cNvSpPr/>
          <p:nvPr/>
        </p:nvSpPr>
        <p:spPr>
          <a:xfrm>
            <a:off x="355467" y="584933"/>
            <a:ext cx="11487016" cy="29076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49" name="Google Shape;249;p7"/>
          <p:cNvGrpSpPr/>
          <p:nvPr/>
        </p:nvGrpSpPr>
        <p:grpSpPr>
          <a:xfrm>
            <a:off x="9131204" y="611408"/>
            <a:ext cx="2680272" cy="237803"/>
            <a:chOff x="4905603" y="626944"/>
            <a:chExt cx="2010204" cy="178352"/>
          </a:xfrm>
        </p:grpSpPr>
        <p:sp>
          <p:nvSpPr>
            <p:cNvPr id="250" name="Google Shape;250;p7"/>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1" name="Google Shape;251;p7"/>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2" name="Google Shape;252;p7"/>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3" name="Google Shape;253;p7"/>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4" name="Google Shape;254;p7"/>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55" name="Google Shape;255;p7"/>
          <p:cNvSpPr/>
          <p:nvPr/>
        </p:nvSpPr>
        <p:spPr>
          <a:xfrm>
            <a:off x="11673200" y="875667"/>
            <a:ext cx="169268" cy="5384852"/>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6" name="Google Shape;256;p7"/>
          <p:cNvSpPr/>
          <p:nvPr/>
        </p:nvSpPr>
        <p:spPr>
          <a:xfrm>
            <a:off x="11709927" y="911141"/>
            <a:ext cx="90197" cy="1987517"/>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7" name="Google Shape;257;p7"/>
          <p:cNvSpPr/>
          <p:nvPr/>
        </p:nvSpPr>
        <p:spPr>
          <a:xfrm>
            <a:off x="355467" y="6212533"/>
            <a:ext cx="11487047" cy="290769"/>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8" name="Google Shape;258;p7"/>
          <p:cNvSpPr/>
          <p:nvPr/>
        </p:nvSpPr>
        <p:spPr>
          <a:xfrm>
            <a:off x="11673203"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9" name="Google Shape;259;p7"/>
          <p:cNvSpPr/>
          <p:nvPr/>
        </p:nvSpPr>
        <p:spPr>
          <a:xfrm>
            <a:off x="423240" y="651737"/>
            <a:ext cx="190472" cy="31895"/>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0" name="Google Shape;260;p7"/>
          <p:cNvSpPr/>
          <p:nvPr/>
        </p:nvSpPr>
        <p:spPr>
          <a:xfrm>
            <a:off x="423240" y="788756"/>
            <a:ext cx="190472" cy="31895"/>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1" name="Google Shape;261;p7"/>
          <p:cNvSpPr/>
          <p:nvPr/>
        </p:nvSpPr>
        <p:spPr>
          <a:xfrm>
            <a:off x="423240" y="720247"/>
            <a:ext cx="190472" cy="31895"/>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2" name="Google Shape;262;p7"/>
          <p:cNvSpPr/>
          <p:nvPr/>
        </p:nvSpPr>
        <p:spPr>
          <a:xfrm rot="10800000">
            <a:off x="423236"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3" name="Google Shape;263;p7"/>
          <p:cNvSpPr/>
          <p:nvPr/>
        </p:nvSpPr>
        <p:spPr>
          <a:xfrm>
            <a:off x="355384" y="344933"/>
            <a:ext cx="11487200" cy="615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4" name="Google Shape;264;p7"/>
          <p:cNvSpPr txBox="1">
            <a:spLocks noGrp="1"/>
          </p:cNvSpPr>
          <p:nvPr>
            <p:ph type="title"/>
          </p:nvPr>
        </p:nvSpPr>
        <p:spPr>
          <a:xfrm>
            <a:off x="2755500" y="1797551"/>
            <a:ext cx="6681600" cy="1763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5335"/>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65" name="Google Shape;265;p7"/>
          <p:cNvSpPr txBox="1">
            <a:spLocks noGrp="1"/>
          </p:cNvSpPr>
          <p:nvPr>
            <p:ph type="subTitle" idx="1"/>
          </p:nvPr>
        </p:nvSpPr>
        <p:spPr>
          <a:xfrm>
            <a:off x="2755500" y="3481651"/>
            <a:ext cx="6681600" cy="157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5"/>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p:spPr>
        <p:txBody>
          <a:bodyPr/>
          <a:lstStyle/>
          <a:p>
            <a:fld id="{63A1C593-65D0-4073-BCC9-577B9352EA97}" type="datetimeFigureOut">
              <a:rPr lang="en-US" smtClean="0"/>
              <a:t>9/19/2024</a:t>
            </a:fld>
            <a:endParaRPr lang="en-US"/>
          </a:p>
        </p:txBody>
      </p:sp>
      <p:sp>
        <p:nvSpPr>
          <p:cNvPr id="5" name="Footer Placeholder 4"/>
          <p:cNvSpPr>
            <a:spLocks noGrp="1"/>
          </p:cNvSpPr>
          <p:nvPr>
            <p:ph type="ftr" sz="quarter" idx="11"/>
          </p:nvPr>
        </p:nvSpPr>
        <p:spPr>
          <a:xfrm>
            <a:off x="4038600" y="6356351"/>
            <a:ext cx="4114800" cy="365125"/>
          </a:xfrm>
        </p:spPr>
        <p:txBody>
          <a:bodyPr/>
          <a:lstStyle/>
          <a:p>
            <a:endParaRPr lang="en-US"/>
          </a:p>
        </p:txBody>
      </p:sp>
      <p:sp>
        <p:nvSpPr>
          <p:cNvPr id="6" name="Slide Number Placeholder 5"/>
          <p:cNvSpPr>
            <a:spLocks noGrp="1"/>
          </p:cNvSpPr>
          <p:nvPr>
            <p:ph type="sldNum" sz="quarter" idx="12"/>
          </p:nvPr>
        </p:nvSpPr>
        <p:spPr>
          <a:xfrm>
            <a:off x="8610600" y="6356351"/>
            <a:ext cx="2743200" cy="365125"/>
          </a:xfrm>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CUSTOM_11">
    <p:spTree>
      <p:nvGrpSpPr>
        <p:cNvPr id="1" name="Shape 424"/>
        <p:cNvGrpSpPr/>
        <p:nvPr/>
      </p:nvGrpSpPr>
      <p:grpSpPr>
        <a:xfrm>
          <a:off x="0" y="0"/>
          <a:ext cx="0" cy="0"/>
          <a:chOff x="0" y="0"/>
          <a:chExt cx="0" cy="0"/>
        </a:xfrm>
      </p:grpSpPr>
      <p:grpSp>
        <p:nvGrpSpPr>
          <p:cNvPr id="425" name="Google Shape;425;p17"/>
          <p:cNvGrpSpPr/>
          <p:nvPr/>
        </p:nvGrpSpPr>
        <p:grpSpPr>
          <a:xfrm rot="10800000">
            <a:off x="8531867" y="148164"/>
            <a:ext cx="3677737" cy="258635"/>
            <a:chOff x="-344350" y="4817800"/>
            <a:chExt cx="2758303" cy="193976"/>
          </a:xfrm>
        </p:grpSpPr>
        <p:sp>
          <p:nvSpPr>
            <p:cNvPr id="426" name="Google Shape;426;p17"/>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7" name="Google Shape;427;p17"/>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8" name="Google Shape;428;p17"/>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9" name="Google Shape;429;p17"/>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30" name="Google Shape;430;p17"/>
          <p:cNvGrpSpPr/>
          <p:nvPr/>
        </p:nvGrpSpPr>
        <p:grpSpPr>
          <a:xfrm rot="5400000" flipH="1">
            <a:off x="8739693" y="3405712"/>
            <a:ext cx="1468357" cy="5436227"/>
            <a:chOff x="-7" y="0"/>
            <a:chExt cx="1101268" cy="4077170"/>
          </a:xfrm>
        </p:grpSpPr>
        <p:sp>
          <p:nvSpPr>
            <p:cNvPr id="431" name="Google Shape;431;p17"/>
            <p:cNvSpPr/>
            <p:nvPr/>
          </p:nvSpPr>
          <p:spPr>
            <a:xfrm>
              <a:off x="354318" y="3686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2" name="Google Shape;432;p17"/>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3" name="Google Shape;433;p17"/>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4" name="Google Shape;434;p17"/>
            <p:cNvSpPr/>
            <p:nvPr/>
          </p:nvSpPr>
          <p:spPr>
            <a:xfrm>
              <a:off x="654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5" name="Google Shape;435;p17"/>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6" name="Google Shape;436;p17"/>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7" name="Google Shape;437;p17"/>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8" name="Google Shape;438;p17"/>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9" name="Google Shape;439;p17"/>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0" name="Google Shape;440;p17"/>
            <p:cNvSpPr/>
            <p:nvPr/>
          </p:nvSpPr>
          <p:spPr>
            <a:xfrm>
              <a:off x="189446" y="4018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1" name="Google Shape;441;p17"/>
            <p:cNvSpPr/>
            <p:nvPr/>
          </p:nvSpPr>
          <p:spPr>
            <a:xfrm>
              <a:off x="737284" y="3416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2" name="Google Shape;442;p17"/>
            <p:cNvSpPr/>
            <p:nvPr/>
          </p:nvSpPr>
          <p:spPr>
            <a:xfrm>
              <a:off x="1041351" y="1469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3" name="Google Shape;443;p17"/>
          <p:cNvGrpSpPr/>
          <p:nvPr/>
        </p:nvGrpSpPr>
        <p:grpSpPr>
          <a:xfrm flipH="1">
            <a:off x="953063" y="6421017"/>
            <a:ext cx="567844" cy="288133"/>
            <a:chOff x="259675" y="4807625"/>
            <a:chExt cx="425883" cy="216100"/>
          </a:xfrm>
        </p:grpSpPr>
        <p:sp>
          <p:nvSpPr>
            <p:cNvPr id="444" name="Google Shape;444;p17"/>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5" name="Google Shape;445;p17"/>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6" name="Google Shape;446;p17"/>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7" name="Google Shape;447;p17"/>
          <p:cNvGrpSpPr/>
          <p:nvPr/>
        </p:nvGrpSpPr>
        <p:grpSpPr>
          <a:xfrm rot="10800000" flipH="1">
            <a:off x="-11" y="-5"/>
            <a:ext cx="3290739" cy="5353657"/>
            <a:chOff x="-8" y="1128260"/>
            <a:chExt cx="2468054" cy="4015243"/>
          </a:xfrm>
        </p:grpSpPr>
        <p:sp>
          <p:nvSpPr>
            <p:cNvPr id="448" name="Google Shape;448;p17"/>
            <p:cNvSpPr/>
            <p:nvPr/>
          </p:nvSpPr>
          <p:spPr>
            <a:xfrm flipH="1">
              <a:off x="486889" y="273561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9" name="Google Shape;449;p17"/>
            <p:cNvSpPr/>
            <p:nvPr/>
          </p:nvSpPr>
          <p:spPr>
            <a:xfrm flipH="1">
              <a:off x="1829862" y="4758281"/>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0" name="Google Shape;450;p17"/>
            <p:cNvSpPr/>
            <p:nvPr/>
          </p:nvSpPr>
          <p:spPr>
            <a:xfrm flipH="1">
              <a:off x="152001" y="4621463"/>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1" name="Google Shape;451;p17"/>
            <p:cNvSpPr/>
            <p:nvPr/>
          </p:nvSpPr>
          <p:spPr>
            <a:xfrm flipH="1">
              <a:off x="460236" y="4301957"/>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2" name="Google Shape;452;p17"/>
            <p:cNvSpPr/>
            <p:nvPr/>
          </p:nvSpPr>
          <p:spPr>
            <a:xfrm flipH="1">
              <a:off x="68519" y="2994928"/>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3" name="Google Shape;453;p17"/>
            <p:cNvSpPr/>
            <p:nvPr/>
          </p:nvSpPr>
          <p:spPr>
            <a:xfrm flipH="1">
              <a:off x="2408570" y="4695311"/>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4" name="Google Shape;454;p17"/>
            <p:cNvSpPr/>
            <p:nvPr/>
          </p:nvSpPr>
          <p:spPr>
            <a:xfrm flipH="1">
              <a:off x="347550" y="19643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5" name="Google Shape;455;p17"/>
            <p:cNvSpPr/>
            <p:nvPr/>
          </p:nvSpPr>
          <p:spPr>
            <a:xfrm flipH="1">
              <a:off x="-8" y="3702906"/>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6" name="Google Shape;456;p17"/>
            <p:cNvSpPr/>
            <p:nvPr/>
          </p:nvSpPr>
          <p:spPr>
            <a:xfrm flipH="1">
              <a:off x="690172" y="5120926"/>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7" name="Google Shape;457;p17"/>
            <p:cNvSpPr/>
            <p:nvPr/>
          </p:nvSpPr>
          <p:spPr>
            <a:xfrm flipH="1">
              <a:off x="86660" y="1818954"/>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8" name="Google Shape;458;p17"/>
            <p:cNvSpPr/>
            <p:nvPr/>
          </p:nvSpPr>
          <p:spPr>
            <a:xfrm flipH="1">
              <a:off x="388501" y="3562405"/>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9" name="Google Shape;459;p17"/>
            <p:cNvSpPr/>
            <p:nvPr/>
          </p:nvSpPr>
          <p:spPr>
            <a:xfrm flipH="1">
              <a:off x="505938" y="13822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0" name="Google Shape;460;p17"/>
            <p:cNvSpPr/>
            <p:nvPr/>
          </p:nvSpPr>
          <p:spPr>
            <a:xfrm flipH="1">
              <a:off x="49477" y="112826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1" name="Google Shape;461;p17"/>
            <p:cNvSpPr/>
            <p:nvPr/>
          </p:nvSpPr>
          <p:spPr>
            <a:xfrm flipH="1">
              <a:off x="2075445" y="494884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2" name="Google Shape;462;p17"/>
            <p:cNvSpPr/>
            <p:nvPr/>
          </p:nvSpPr>
          <p:spPr>
            <a:xfrm flipH="1">
              <a:off x="1642092" y="501854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3" name="Google Shape;463;p17"/>
            <p:cNvSpPr/>
            <p:nvPr/>
          </p:nvSpPr>
          <p:spPr>
            <a:xfrm flipH="1">
              <a:off x="898006" y="490589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400" y="736200"/>
            <a:ext cx="10261200" cy="80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1pPr>
            <a:lvl2pPr lvl="1">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2pPr>
            <a:lvl3pPr lvl="2">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3pPr>
            <a:lvl4pPr lvl="3">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4pPr>
            <a:lvl5pPr lvl="4">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5pPr>
            <a:lvl6pPr lvl="5">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6pPr>
            <a:lvl7pPr lvl="6">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7pPr>
            <a:lvl8pPr lvl="7">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8pPr>
            <a:lvl9pPr lvl="8">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965400" y="1536633"/>
            <a:ext cx="10261200" cy="4555200"/>
          </a:xfrm>
          <a:prstGeom prst="rect">
            <a:avLst/>
          </a:prstGeom>
          <a:noFill/>
          <a:ln>
            <a:noFill/>
          </a:ln>
        </p:spPr>
        <p:txBody>
          <a:bodyPr spcFirstLastPara="1" wrap="square" lIns="91425" tIns="91425" rIns="91425" bIns="91425" anchor="t" anchorCtr="0">
            <a:noAutofit/>
          </a:bodyPr>
          <a:lstStyle>
            <a:lvl1pPr marL="609600" lvl="0"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1pPr>
            <a:lvl2pPr marL="1219200" lvl="1"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2pPr>
            <a:lvl3pPr marL="1828800" lvl="2"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3pPr>
            <a:lvl4pPr marL="2438400" lvl="3"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4pPr>
            <a:lvl5pPr marL="3048000" lvl="4"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5pPr>
            <a:lvl6pPr marL="3657600" lvl="5"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6pPr>
            <a:lvl7pPr marL="4267200" lvl="6"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7pPr>
            <a:lvl8pPr marL="4876800" lvl="7"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8pPr>
            <a:lvl9pPr marL="5486400" lvl="8"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28"/>
          <p:cNvSpPr txBox="1">
            <a:spLocks noGrp="1"/>
          </p:cNvSpPr>
          <p:nvPr>
            <p:ph type="ctrTitle"/>
          </p:nvPr>
        </p:nvSpPr>
        <p:spPr>
          <a:xfrm>
            <a:off x="5666063" y="3625850"/>
            <a:ext cx="5500793" cy="968587"/>
          </a:xfrm>
          <a:prstGeom prst="rect">
            <a:avLst/>
          </a:prstGeom>
        </p:spPr>
        <p:txBody>
          <a:bodyPr spcFirstLastPara="1" wrap="square" lIns="121900" tIns="121900" rIns="121900" bIns="121900" anchor="ctr" anchorCtr="0">
            <a:noAutofit/>
          </a:bodyPr>
          <a:lstStyle/>
          <a:p>
            <a:pPr>
              <a:lnSpc>
                <a:spcPct val="110000"/>
              </a:lnSpc>
            </a:pPr>
            <a:r>
              <a:rPr lang="en-US" altLang="en-GB" sz="4000">
                <a:latin typeface="Calibri Light"/>
                <a:cs typeface="Calibri Light"/>
              </a:rPr>
              <a:t>WEB Development</a:t>
            </a:r>
          </a:p>
        </p:txBody>
      </p:sp>
      <p:sp>
        <p:nvSpPr>
          <p:cNvPr id="892" name="Google Shape;892;p28"/>
          <p:cNvSpPr txBox="1">
            <a:spLocks noGrp="1"/>
          </p:cNvSpPr>
          <p:nvPr>
            <p:ph type="subTitle" idx="1"/>
          </p:nvPr>
        </p:nvSpPr>
        <p:spPr>
          <a:xfrm>
            <a:off x="5663565" y="4702810"/>
            <a:ext cx="2469515" cy="61404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2650" dirty="0">
                <a:latin typeface="Calibri Light"/>
                <a:cs typeface="Calibri Light"/>
              </a:rPr>
              <a:t>Grade 7&amp;8</a:t>
            </a:r>
          </a:p>
        </p:txBody>
      </p:sp>
      <p:grpSp>
        <p:nvGrpSpPr>
          <p:cNvPr id="893" name="Google Shape;893;p28"/>
          <p:cNvGrpSpPr/>
          <p:nvPr/>
        </p:nvGrpSpPr>
        <p:grpSpPr>
          <a:xfrm>
            <a:off x="5126400" y="6341969"/>
            <a:ext cx="1945167" cy="31901"/>
            <a:chOff x="-2278825" y="1262800"/>
            <a:chExt cx="1458875" cy="45049"/>
          </a:xfrm>
        </p:grpSpPr>
        <p:sp>
          <p:nvSpPr>
            <p:cNvPr id="894" name="Google Shape;894;p28"/>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5" name="Google Shape;895;p28"/>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6" name="Google Shape;896;p28"/>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7" name="Google Shape;897;p28"/>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98" name="Google Shape;898;p28"/>
          <p:cNvGrpSpPr/>
          <p:nvPr/>
        </p:nvGrpSpPr>
        <p:grpSpPr>
          <a:xfrm>
            <a:off x="10855452" y="5537247"/>
            <a:ext cx="742305" cy="1320807"/>
            <a:chOff x="5081850" y="1981125"/>
            <a:chExt cx="168125" cy="299150"/>
          </a:xfrm>
        </p:grpSpPr>
        <p:sp>
          <p:nvSpPr>
            <p:cNvPr id="899" name="Google Shape;899;p28"/>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0" name="Google Shape;900;p28"/>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1" name="Google Shape;901;p28"/>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2" name="Google Shape;902;p28"/>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03" name="Google Shape;903;p28"/>
            <p:cNvGrpSpPr/>
            <p:nvPr/>
          </p:nvGrpSpPr>
          <p:grpSpPr>
            <a:xfrm>
              <a:off x="5086475" y="2011175"/>
              <a:ext cx="163500" cy="170825"/>
              <a:chOff x="5086475" y="2011175"/>
              <a:chExt cx="163500" cy="170825"/>
            </a:xfrm>
          </p:grpSpPr>
          <p:sp>
            <p:nvSpPr>
              <p:cNvPr id="904" name="Google Shape;904;p28"/>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5" name="Google Shape;905;p28"/>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6" name="Google Shape;906;p28"/>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7" name="Google Shape;907;p28"/>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8" name="Google Shape;908;p28"/>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9" name="Google Shape;909;p28"/>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0" name="Google Shape;910;p28"/>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1" name="Google Shape;911;p28"/>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2" name="Google Shape;912;p28"/>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3" name="Google Shape;913;p28"/>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4" name="Google Shape;914;p28"/>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5" name="Google Shape;915;p28"/>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6" name="Google Shape;916;p28"/>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7" name="Google Shape;917;p28"/>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8" name="Google Shape;918;p28"/>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9" name="Google Shape;919;p28"/>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0" name="Google Shape;920;p28"/>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1" name="Google Shape;921;p28"/>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2" name="Google Shape;922;p28"/>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3" name="Google Shape;923;p28"/>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4" name="Google Shape;924;p28"/>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5" name="Google Shape;925;p28"/>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6" name="Google Shape;926;p28"/>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7" name="Google Shape;927;p28"/>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grpSp>
        <p:nvGrpSpPr>
          <p:cNvPr id="928" name="Google Shape;928;p28"/>
          <p:cNvGrpSpPr/>
          <p:nvPr/>
        </p:nvGrpSpPr>
        <p:grpSpPr>
          <a:xfrm>
            <a:off x="9981832" y="3848525"/>
            <a:ext cx="1820625" cy="1246767"/>
            <a:chOff x="4354825" y="2560575"/>
            <a:chExt cx="284900" cy="195100"/>
          </a:xfrm>
        </p:grpSpPr>
        <p:sp>
          <p:nvSpPr>
            <p:cNvPr id="929" name="Google Shape;929;p28"/>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0" name="Google Shape;930;p28"/>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1" name="Google Shape;931;p28"/>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2" name="Google Shape;932;p28"/>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3" name="Google Shape;933;p28"/>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34" name="Google Shape;934;p28"/>
          <p:cNvGrpSpPr/>
          <p:nvPr/>
        </p:nvGrpSpPr>
        <p:grpSpPr>
          <a:xfrm>
            <a:off x="291977" y="1101244"/>
            <a:ext cx="4935880" cy="5716561"/>
            <a:chOff x="362493" y="973253"/>
            <a:chExt cx="3701910" cy="4287421"/>
          </a:xfrm>
        </p:grpSpPr>
        <p:grpSp>
          <p:nvGrpSpPr>
            <p:cNvPr id="935" name="Google Shape;935;p28"/>
            <p:cNvGrpSpPr/>
            <p:nvPr/>
          </p:nvGrpSpPr>
          <p:grpSpPr>
            <a:xfrm>
              <a:off x="2300748" y="973253"/>
              <a:ext cx="810096" cy="810508"/>
              <a:chOff x="4205500" y="2990700"/>
              <a:chExt cx="443499" cy="443725"/>
            </a:xfrm>
          </p:grpSpPr>
          <p:sp>
            <p:nvSpPr>
              <p:cNvPr id="936" name="Google Shape;936;p28"/>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7" name="Google Shape;937;p28"/>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8" name="Google Shape;938;p28"/>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9" name="Google Shape;939;p28"/>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40" name="Google Shape;940;p28"/>
              <p:cNvGrpSpPr/>
              <p:nvPr/>
            </p:nvGrpSpPr>
            <p:grpSpPr>
              <a:xfrm>
                <a:off x="4205728" y="2990700"/>
                <a:ext cx="443271" cy="443725"/>
                <a:chOff x="4205728" y="2990700"/>
                <a:chExt cx="443271" cy="443725"/>
              </a:xfrm>
            </p:grpSpPr>
            <p:sp>
              <p:nvSpPr>
                <p:cNvPr id="941" name="Google Shape;941;p28"/>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2" name="Google Shape;942;p28"/>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3" name="Google Shape;943;p28"/>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4" name="Google Shape;944;p28"/>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5" name="Google Shape;945;p28"/>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6" name="Google Shape;946;p28"/>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7" name="Google Shape;947;p28"/>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8" name="Google Shape;948;p28"/>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49" name="Google Shape;949;p28"/>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0" name="Google Shape;950;p28"/>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1" name="Google Shape;951;p28"/>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2" name="Google Shape;952;p28"/>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3" name="Google Shape;953;p28"/>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4" name="Google Shape;954;p28"/>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5" name="Google Shape;955;p28"/>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6" name="Google Shape;956;p28"/>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57" name="Google Shape;957;p28"/>
            <p:cNvGrpSpPr/>
            <p:nvPr/>
          </p:nvGrpSpPr>
          <p:grpSpPr>
            <a:xfrm>
              <a:off x="362493" y="1344169"/>
              <a:ext cx="3701910" cy="3916506"/>
              <a:chOff x="380572" y="1553077"/>
              <a:chExt cx="3258437" cy="3447325"/>
            </a:xfrm>
          </p:grpSpPr>
          <p:sp>
            <p:nvSpPr>
              <p:cNvPr id="958" name="Google Shape;958;p28"/>
              <p:cNvSpPr/>
              <p:nvPr/>
            </p:nvSpPr>
            <p:spPr>
              <a:xfrm>
                <a:off x="748636" y="3803107"/>
                <a:ext cx="367622" cy="367444"/>
              </a:xfrm>
              <a:custGeom>
                <a:avLst/>
                <a:gdLst/>
                <a:ahLst/>
                <a:cxnLst/>
                <a:rect l="l" t="t" r="r" b="b"/>
                <a:pathLst>
                  <a:path w="4130" h="4128" extrusionOk="0">
                    <a:moveTo>
                      <a:pt x="2063" y="38"/>
                    </a:moveTo>
                    <a:cubicBezTo>
                      <a:pt x="3180" y="45"/>
                      <a:pt x="4086" y="947"/>
                      <a:pt x="4086" y="2061"/>
                    </a:cubicBezTo>
                    <a:cubicBezTo>
                      <a:pt x="4086" y="3177"/>
                      <a:pt x="3180" y="4080"/>
                      <a:pt x="2063" y="4080"/>
                    </a:cubicBezTo>
                    <a:cubicBezTo>
                      <a:pt x="947" y="4080"/>
                      <a:pt x="44" y="3177"/>
                      <a:pt x="44" y="2061"/>
                    </a:cubicBezTo>
                    <a:cubicBezTo>
                      <a:pt x="44" y="944"/>
                      <a:pt x="947" y="38"/>
                      <a:pt x="2063" y="38"/>
                    </a:cubicBezTo>
                    <a:close/>
                    <a:moveTo>
                      <a:pt x="2063" y="1"/>
                    </a:moveTo>
                    <a:cubicBezTo>
                      <a:pt x="925" y="1"/>
                      <a:pt x="0" y="925"/>
                      <a:pt x="0" y="2064"/>
                    </a:cubicBezTo>
                    <a:cubicBezTo>
                      <a:pt x="0" y="3206"/>
                      <a:pt x="925" y="4127"/>
                      <a:pt x="2063" y="4127"/>
                    </a:cubicBezTo>
                    <a:cubicBezTo>
                      <a:pt x="3205" y="4124"/>
                      <a:pt x="4124" y="3206"/>
                      <a:pt x="4130" y="2064"/>
                    </a:cubicBezTo>
                    <a:cubicBezTo>
                      <a:pt x="4130" y="925"/>
                      <a:pt x="3205" y="1"/>
                      <a:pt x="2063"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9" name="Google Shape;959;p28"/>
              <p:cNvSpPr/>
              <p:nvPr/>
            </p:nvSpPr>
            <p:spPr>
              <a:xfrm>
                <a:off x="836490" y="3893721"/>
                <a:ext cx="191021" cy="185858"/>
              </a:xfrm>
              <a:custGeom>
                <a:avLst/>
                <a:gdLst/>
                <a:ahLst/>
                <a:cxnLst/>
                <a:rect l="l" t="t" r="r" b="b"/>
                <a:pathLst>
                  <a:path w="2146" h="2088" extrusionOk="0">
                    <a:moveTo>
                      <a:pt x="1061" y="43"/>
                    </a:moveTo>
                    <a:cubicBezTo>
                      <a:pt x="1611" y="43"/>
                      <a:pt x="2061" y="492"/>
                      <a:pt x="2064" y="1043"/>
                    </a:cubicBezTo>
                    <a:cubicBezTo>
                      <a:pt x="2061" y="1594"/>
                      <a:pt x="1611" y="2043"/>
                      <a:pt x="1060" y="2043"/>
                    </a:cubicBezTo>
                    <a:cubicBezTo>
                      <a:pt x="1023" y="2043"/>
                      <a:pt x="985" y="2041"/>
                      <a:pt x="947" y="2037"/>
                    </a:cubicBezTo>
                    <a:cubicBezTo>
                      <a:pt x="488" y="1986"/>
                      <a:pt x="117" y="1612"/>
                      <a:pt x="67" y="1156"/>
                    </a:cubicBezTo>
                    <a:cubicBezTo>
                      <a:pt x="1" y="555"/>
                      <a:pt x="473" y="43"/>
                      <a:pt x="1061" y="43"/>
                    </a:cubicBezTo>
                    <a:close/>
                    <a:moveTo>
                      <a:pt x="1106" y="1"/>
                    </a:moveTo>
                    <a:cubicBezTo>
                      <a:pt x="1091" y="1"/>
                      <a:pt x="1076" y="1"/>
                      <a:pt x="1061" y="2"/>
                    </a:cubicBezTo>
                    <a:cubicBezTo>
                      <a:pt x="523" y="21"/>
                      <a:pt x="79" y="464"/>
                      <a:pt x="61" y="1002"/>
                    </a:cubicBezTo>
                    <a:cubicBezTo>
                      <a:pt x="39" y="1600"/>
                      <a:pt x="517" y="2087"/>
                      <a:pt x="1105" y="2087"/>
                    </a:cubicBezTo>
                    <a:cubicBezTo>
                      <a:pt x="1683" y="2087"/>
                      <a:pt x="2146" y="1622"/>
                      <a:pt x="2146" y="1043"/>
                    </a:cubicBezTo>
                    <a:cubicBezTo>
                      <a:pt x="2146" y="467"/>
                      <a:pt x="1683" y="1"/>
                      <a:pt x="1106"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0" name="Google Shape;960;p28"/>
              <p:cNvSpPr/>
              <p:nvPr/>
            </p:nvSpPr>
            <p:spPr>
              <a:xfrm>
                <a:off x="931999" y="3988429"/>
                <a:ext cx="8189" cy="543243"/>
              </a:xfrm>
              <a:custGeom>
                <a:avLst/>
                <a:gdLst/>
                <a:ahLst/>
                <a:cxnLst/>
                <a:rect l="l" t="t" r="r" b="b"/>
                <a:pathLst>
                  <a:path w="92" h="6103" extrusionOk="0">
                    <a:moveTo>
                      <a:pt x="0" y="1"/>
                    </a:moveTo>
                    <a:lnTo>
                      <a:pt x="0" y="6103"/>
                    </a:lnTo>
                    <a:lnTo>
                      <a:pt x="92" y="6103"/>
                    </a:lnTo>
                    <a:lnTo>
                      <a:pt x="92"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1" name="Google Shape;961;p28"/>
              <p:cNvSpPr/>
              <p:nvPr/>
            </p:nvSpPr>
            <p:spPr>
              <a:xfrm>
                <a:off x="931999" y="3984512"/>
                <a:ext cx="520278" cy="172595"/>
              </a:xfrm>
              <a:custGeom>
                <a:avLst/>
                <a:gdLst/>
                <a:ahLst/>
                <a:cxnLst/>
                <a:rect l="l" t="t" r="r" b="b"/>
                <a:pathLst>
                  <a:path w="5845" h="1939" extrusionOk="0">
                    <a:moveTo>
                      <a:pt x="13" y="1"/>
                    </a:moveTo>
                    <a:lnTo>
                      <a:pt x="0" y="42"/>
                    </a:lnTo>
                    <a:lnTo>
                      <a:pt x="5832" y="1938"/>
                    </a:lnTo>
                    <a:lnTo>
                      <a:pt x="5844" y="1897"/>
                    </a:lnTo>
                    <a:lnTo>
                      <a:pt x="1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2" name="Google Shape;962;p28"/>
              <p:cNvSpPr/>
              <p:nvPr/>
            </p:nvSpPr>
            <p:spPr>
              <a:xfrm>
                <a:off x="930842" y="3543906"/>
                <a:ext cx="324273" cy="444083"/>
              </a:xfrm>
              <a:custGeom>
                <a:avLst/>
                <a:gdLst/>
                <a:ahLst/>
                <a:cxnLst/>
                <a:rect l="l" t="t" r="r" b="b"/>
                <a:pathLst>
                  <a:path w="3643" h="4989" extrusionOk="0">
                    <a:moveTo>
                      <a:pt x="3602" y="0"/>
                    </a:moveTo>
                    <a:lnTo>
                      <a:pt x="1" y="4960"/>
                    </a:lnTo>
                    <a:lnTo>
                      <a:pt x="38" y="4989"/>
                    </a:lnTo>
                    <a:lnTo>
                      <a:pt x="3643" y="25"/>
                    </a:lnTo>
                    <a:lnTo>
                      <a:pt x="3602"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63" name="Google Shape;963;p28"/>
              <p:cNvGrpSpPr/>
              <p:nvPr/>
            </p:nvGrpSpPr>
            <p:grpSpPr>
              <a:xfrm>
                <a:off x="380572" y="3438798"/>
                <a:ext cx="1102737" cy="1095616"/>
                <a:chOff x="97725" y="2674683"/>
                <a:chExt cx="1485968" cy="1476372"/>
              </a:xfrm>
            </p:grpSpPr>
            <p:sp>
              <p:nvSpPr>
                <p:cNvPr id="964" name="Google Shape;964;p28"/>
                <p:cNvSpPr/>
                <p:nvPr/>
              </p:nvSpPr>
              <p:spPr>
                <a:xfrm>
                  <a:off x="97725" y="2674683"/>
                  <a:ext cx="1485968" cy="1476372"/>
                </a:xfrm>
                <a:custGeom>
                  <a:avLst/>
                  <a:gdLst/>
                  <a:ahLst/>
                  <a:cxnLst/>
                  <a:rect l="l" t="t" r="r" b="b"/>
                  <a:pathLst>
                    <a:path w="12389" h="12309" extrusionOk="0">
                      <a:moveTo>
                        <a:pt x="1631" y="2074"/>
                      </a:moveTo>
                      <a:cubicBezTo>
                        <a:pt x="602" y="3222"/>
                        <a:pt x="1" y="4760"/>
                        <a:pt x="78" y="6439"/>
                      </a:cubicBezTo>
                      <a:cubicBezTo>
                        <a:pt x="97" y="6843"/>
                        <a:pt x="155" y="7237"/>
                        <a:pt x="250" y="7618"/>
                      </a:cubicBezTo>
                      <a:lnTo>
                        <a:pt x="250" y="7618"/>
                      </a:lnTo>
                      <a:cubicBezTo>
                        <a:pt x="114" y="7060"/>
                        <a:pt x="53" y="6472"/>
                        <a:pt x="81" y="5867"/>
                      </a:cubicBezTo>
                      <a:cubicBezTo>
                        <a:pt x="147" y="4418"/>
                        <a:pt x="723" y="3096"/>
                        <a:pt x="1631" y="2074"/>
                      </a:cubicBezTo>
                      <a:close/>
                      <a:moveTo>
                        <a:pt x="6228" y="1"/>
                      </a:moveTo>
                      <a:cubicBezTo>
                        <a:pt x="6132" y="1"/>
                        <a:pt x="6037" y="3"/>
                        <a:pt x="5941" y="7"/>
                      </a:cubicBezTo>
                      <a:cubicBezTo>
                        <a:pt x="4234" y="85"/>
                        <a:pt x="2702" y="870"/>
                        <a:pt x="1631" y="2074"/>
                      </a:cubicBezTo>
                      <a:lnTo>
                        <a:pt x="1631" y="2074"/>
                      </a:lnTo>
                      <a:cubicBezTo>
                        <a:pt x="2750" y="827"/>
                        <a:pt x="4374" y="42"/>
                        <a:pt x="6183" y="42"/>
                      </a:cubicBezTo>
                      <a:cubicBezTo>
                        <a:pt x="9558" y="48"/>
                        <a:pt x="12291" y="2784"/>
                        <a:pt x="12294" y="6153"/>
                      </a:cubicBezTo>
                      <a:cubicBezTo>
                        <a:pt x="12294" y="9524"/>
                        <a:pt x="9557" y="12261"/>
                        <a:pt x="6180" y="12261"/>
                      </a:cubicBezTo>
                      <a:cubicBezTo>
                        <a:pt x="6085" y="12261"/>
                        <a:pt x="5990" y="12259"/>
                        <a:pt x="5893" y="12255"/>
                      </a:cubicBezTo>
                      <a:cubicBezTo>
                        <a:pt x="3168" y="12131"/>
                        <a:pt x="889" y="10186"/>
                        <a:pt x="250" y="7618"/>
                      </a:cubicBezTo>
                      <a:lnTo>
                        <a:pt x="250" y="7618"/>
                      </a:lnTo>
                      <a:cubicBezTo>
                        <a:pt x="907" y="10310"/>
                        <a:pt x="3335" y="12308"/>
                        <a:pt x="6230" y="12308"/>
                      </a:cubicBezTo>
                      <a:cubicBezTo>
                        <a:pt x="9627" y="12305"/>
                        <a:pt x="12379" y="9553"/>
                        <a:pt x="12388" y="6156"/>
                      </a:cubicBezTo>
                      <a:cubicBezTo>
                        <a:pt x="12388" y="2757"/>
                        <a:pt x="9626" y="1"/>
                        <a:pt x="622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5" name="Google Shape;965;p28"/>
                <p:cNvSpPr/>
                <p:nvPr/>
              </p:nvSpPr>
              <p:spPr>
                <a:xfrm>
                  <a:off x="225461" y="2796543"/>
                  <a:ext cx="1231809" cy="1231809"/>
                </a:xfrm>
                <a:custGeom>
                  <a:avLst/>
                  <a:gdLst/>
                  <a:ahLst/>
                  <a:cxnLst/>
                  <a:rect l="l" t="t" r="r" b="b"/>
                  <a:pathLst>
                    <a:path w="10270" h="10270" extrusionOk="0">
                      <a:moveTo>
                        <a:pt x="5133" y="48"/>
                      </a:moveTo>
                      <a:cubicBezTo>
                        <a:pt x="7945" y="54"/>
                        <a:pt x="10222" y="2328"/>
                        <a:pt x="10222" y="5137"/>
                      </a:cubicBezTo>
                      <a:cubicBezTo>
                        <a:pt x="10222" y="7949"/>
                        <a:pt x="7945" y="10223"/>
                        <a:pt x="5133" y="10223"/>
                      </a:cubicBezTo>
                      <a:cubicBezTo>
                        <a:pt x="2325" y="10223"/>
                        <a:pt x="48" y="7949"/>
                        <a:pt x="48" y="5137"/>
                      </a:cubicBezTo>
                      <a:cubicBezTo>
                        <a:pt x="48" y="2325"/>
                        <a:pt x="2325" y="48"/>
                        <a:pt x="5133" y="48"/>
                      </a:cubicBezTo>
                      <a:close/>
                      <a:moveTo>
                        <a:pt x="5133" y="1"/>
                      </a:moveTo>
                      <a:cubicBezTo>
                        <a:pt x="2300" y="1"/>
                        <a:pt x="0" y="2303"/>
                        <a:pt x="0" y="5137"/>
                      </a:cubicBezTo>
                      <a:cubicBezTo>
                        <a:pt x="0" y="7971"/>
                        <a:pt x="2300" y="10270"/>
                        <a:pt x="5133" y="10270"/>
                      </a:cubicBezTo>
                      <a:cubicBezTo>
                        <a:pt x="7967" y="10267"/>
                        <a:pt x="10266" y="7971"/>
                        <a:pt x="10270" y="5137"/>
                      </a:cubicBezTo>
                      <a:cubicBezTo>
                        <a:pt x="10270" y="2303"/>
                        <a:pt x="7967" y="1"/>
                        <a:pt x="513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6" name="Google Shape;966;p28"/>
                <p:cNvSpPr/>
                <p:nvPr/>
              </p:nvSpPr>
              <p:spPr>
                <a:xfrm>
                  <a:off x="348400" y="2919122"/>
                  <a:ext cx="986647" cy="986647"/>
                </a:xfrm>
                <a:custGeom>
                  <a:avLst/>
                  <a:gdLst/>
                  <a:ahLst/>
                  <a:cxnLst/>
                  <a:rect l="l" t="t" r="r" b="b"/>
                  <a:pathLst>
                    <a:path w="8226" h="8226" extrusionOk="0">
                      <a:moveTo>
                        <a:pt x="4108" y="48"/>
                      </a:moveTo>
                      <a:cubicBezTo>
                        <a:pt x="6354" y="54"/>
                        <a:pt x="8175" y="1872"/>
                        <a:pt x="8175" y="4115"/>
                      </a:cubicBezTo>
                      <a:cubicBezTo>
                        <a:pt x="8175" y="6361"/>
                        <a:pt x="6354" y="8178"/>
                        <a:pt x="4108" y="8178"/>
                      </a:cubicBezTo>
                      <a:cubicBezTo>
                        <a:pt x="1866" y="8178"/>
                        <a:pt x="45" y="6361"/>
                        <a:pt x="45" y="4115"/>
                      </a:cubicBezTo>
                      <a:cubicBezTo>
                        <a:pt x="45" y="1869"/>
                        <a:pt x="1866" y="48"/>
                        <a:pt x="4108" y="48"/>
                      </a:cubicBezTo>
                      <a:close/>
                      <a:moveTo>
                        <a:pt x="4118" y="1"/>
                      </a:moveTo>
                      <a:cubicBezTo>
                        <a:pt x="1844" y="1"/>
                        <a:pt x="4" y="1838"/>
                        <a:pt x="1" y="4112"/>
                      </a:cubicBezTo>
                      <a:cubicBezTo>
                        <a:pt x="1" y="6383"/>
                        <a:pt x="1838" y="8222"/>
                        <a:pt x="4108" y="8226"/>
                      </a:cubicBezTo>
                      <a:cubicBezTo>
                        <a:pt x="6382" y="8226"/>
                        <a:pt x="8222" y="6386"/>
                        <a:pt x="8226" y="4115"/>
                      </a:cubicBezTo>
                      <a:cubicBezTo>
                        <a:pt x="8226" y="1847"/>
                        <a:pt x="6386" y="7"/>
                        <a:pt x="41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7" name="Google Shape;967;p28"/>
                <p:cNvSpPr/>
                <p:nvPr/>
              </p:nvSpPr>
              <p:spPr>
                <a:xfrm>
                  <a:off x="451428" y="3042301"/>
                  <a:ext cx="755398" cy="740885"/>
                </a:xfrm>
                <a:custGeom>
                  <a:avLst/>
                  <a:gdLst/>
                  <a:ahLst/>
                  <a:cxnLst/>
                  <a:rect l="l" t="t" r="r" b="b"/>
                  <a:pathLst>
                    <a:path w="6298" h="6177" extrusionOk="0">
                      <a:moveTo>
                        <a:pt x="3249" y="43"/>
                      </a:moveTo>
                      <a:cubicBezTo>
                        <a:pt x="4932" y="50"/>
                        <a:pt x="6294" y="1408"/>
                        <a:pt x="6294" y="3091"/>
                      </a:cubicBezTo>
                      <a:cubicBezTo>
                        <a:pt x="6288" y="4771"/>
                        <a:pt x="4928" y="6134"/>
                        <a:pt x="3245" y="6134"/>
                      </a:cubicBezTo>
                      <a:cubicBezTo>
                        <a:pt x="3174" y="6134"/>
                        <a:pt x="3102" y="6131"/>
                        <a:pt x="3029" y="6126"/>
                      </a:cubicBezTo>
                      <a:cubicBezTo>
                        <a:pt x="1532" y="6019"/>
                        <a:pt x="312" y="4805"/>
                        <a:pt x="211" y="3305"/>
                      </a:cubicBezTo>
                      <a:cubicBezTo>
                        <a:pt x="88" y="1528"/>
                        <a:pt x="1498" y="43"/>
                        <a:pt x="3249" y="43"/>
                      </a:cubicBezTo>
                      <a:close/>
                      <a:moveTo>
                        <a:pt x="3209" y="1"/>
                      </a:moveTo>
                      <a:cubicBezTo>
                        <a:pt x="3136" y="1"/>
                        <a:pt x="3063" y="3"/>
                        <a:pt x="2988" y="9"/>
                      </a:cubicBezTo>
                      <a:cubicBezTo>
                        <a:pt x="1463" y="112"/>
                        <a:pt x="230" y="1349"/>
                        <a:pt x="126" y="2871"/>
                      </a:cubicBezTo>
                      <a:cubicBezTo>
                        <a:pt x="0" y="4676"/>
                        <a:pt x="1432" y="6176"/>
                        <a:pt x="3209" y="6176"/>
                      </a:cubicBezTo>
                      <a:cubicBezTo>
                        <a:pt x="4913" y="6176"/>
                        <a:pt x="6294" y="4793"/>
                        <a:pt x="6297" y="3091"/>
                      </a:cubicBezTo>
                      <a:cubicBezTo>
                        <a:pt x="6297" y="1384"/>
                        <a:pt x="4912" y="1"/>
                        <a:pt x="320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8" name="Google Shape;968;p28"/>
                <p:cNvSpPr/>
                <p:nvPr/>
              </p:nvSpPr>
              <p:spPr>
                <a:xfrm>
                  <a:off x="406930" y="2816213"/>
                  <a:ext cx="436951" cy="598393"/>
                </a:xfrm>
                <a:custGeom>
                  <a:avLst/>
                  <a:gdLst/>
                  <a:ahLst/>
                  <a:cxnLst/>
                  <a:rect l="l" t="t" r="r" b="b"/>
                  <a:pathLst>
                    <a:path w="3643" h="4989" extrusionOk="0">
                      <a:moveTo>
                        <a:pt x="35" y="0"/>
                      </a:moveTo>
                      <a:lnTo>
                        <a:pt x="0" y="25"/>
                      </a:lnTo>
                      <a:lnTo>
                        <a:pt x="3605" y="4989"/>
                      </a:lnTo>
                      <a:lnTo>
                        <a:pt x="3642" y="4960"/>
                      </a:lnTo>
                      <a:lnTo>
                        <a:pt x="3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9" name="Google Shape;969;p28"/>
                <p:cNvSpPr/>
                <p:nvPr/>
              </p:nvSpPr>
              <p:spPr>
                <a:xfrm>
                  <a:off x="141383" y="3409920"/>
                  <a:ext cx="700944" cy="232569"/>
                </a:xfrm>
                <a:custGeom>
                  <a:avLst/>
                  <a:gdLst/>
                  <a:ahLst/>
                  <a:cxnLst/>
                  <a:rect l="l" t="t" r="r" b="b"/>
                  <a:pathLst>
                    <a:path w="5844" h="1939" extrusionOk="0">
                      <a:moveTo>
                        <a:pt x="5831" y="1"/>
                      </a:moveTo>
                      <a:lnTo>
                        <a:pt x="0" y="1897"/>
                      </a:lnTo>
                      <a:lnTo>
                        <a:pt x="13" y="1938"/>
                      </a:lnTo>
                      <a:lnTo>
                        <a:pt x="5844" y="42"/>
                      </a:lnTo>
                      <a:lnTo>
                        <a:pt x="583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70" name="Google Shape;970;p28"/>
              <p:cNvGrpSpPr/>
              <p:nvPr/>
            </p:nvGrpSpPr>
            <p:grpSpPr>
              <a:xfrm>
                <a:off x="2305093" y="4027553"/>
                <a:ext cx="614866" cy="614869"/>
                <a:chOff x="2691069" y="3668053"/>
                <a:chExt cx="828548" cy="828553"/>
              </a:xfrm>
            </p:grpSpPr>
            <p:sp>
              <p:nvSpPr>
                <p:cNvPr id="971" name="Google Shape;971;p28"/>
                <p:cNvSpPr/>
                <p:nvPr/>
              </p:nvSpPr>
              <p:spPr>
                <a:xfrm>
                  <a:off x="3444053" y="4431956"/>
                  <a:ext cx="21949" cy="21350"/>
                </a:xfrm>
                <a:custGeom>
                  <a:avLst/>
                  <a:gdLst/>
                  <a:ahLst/>
                  <a:cxnLst/>
                  <a:rect l="l" t="t" r="r" b="b"/>
                  <a:pathLst>
                    <a:path w="183" h="178" extrusionOk="0">
                      <a:moveTo>
                        <a:pt x="0" y="1"/>
                      </a:moveTo>
                      <a:lnTo>
                        <a:pt x="0" y="177"/>
                      </a:lnTo>
                      <a:lnTo>
                        <a:pt x="183" y="177"/>
                      </a:lnTo>
                      <a:lnTo>
                        <a:pt x="18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2" name="Google Shape;972;p28"/>
                <p:cNvSpPr/>
                <p:nvPr/>
              </p:nvSpPr>
              <p:spPr>
                <a:xfrm>
                  <a:off x="2777066" y="4431236"/>
                  <a:ext cx="646010" cy="11035"/>
                </a:xfrm>
                <a:custGeom>
                  <a:avLst/>
                  <a:gdLst/>
                  <a:ahLst/>
                  <a:cxnLst/>
                  <a:rect l="l" t="t" r="r" b="b"/>
                  <a:pathLst>
                    <a:path w="5386" h="92" extrusionOk="0">
                      <a:moveTo>
                        <a:pt x="1" y="1"/>
                      </a:moveTo>
                      <a:lnTo>
                        <a:pt x="1" y="92"/>
                      </a:lnTo>
                      <a:lnTo>
                        <a:pt x="180" y="92"/>
                      </a:lnTo>
                      <a:lnTo>
                        <a:pt x="180" y="1"/>
                      </a:lnTo>
                      <a:close/>
                      <a:moveTo>
                        <a:pt x="451" y="1"/>
                      </a:moveTo>
                      <a:lnTo>
                        <a:pt x="451" y="92"/>
                      </a:lnTo>
                      <a:lnTo>
                        <a:pt x="633" y="92"/>
                      </a:lnTo>
                      <a:lnTo>
                        <a:pt x="633" y="1"/>
                      </a:lnTo>
                      <a:close/>
                      <a:moveTo>
                        <a:pt x="900" y="1"/>
                      </a:moveTo>
                      <a:lnTo>
                        <a:pt x="900" y="92"/>
                      </a:lnTo>
                      <a:lnTo>
                        <a:pt x="1080" y="92"/>
                      </a:lnTo>
                      <a:lnTo>
                        <a:pt x="1080" y="1"/>
                      </a:lnTo>
                      <a:close/>
                      <a:moveTo>
                        <a:pt x="1347" y="1"/>
                      </a:moveTo>
                      <a:lnTo>
                        <a:pt x="1347" y="92"/>
                      </a:lnTo>
                      <a:lnTo>
                        <a:pt x="1529" y="92"/>
                      </a:lnTo>
                      <a:lnTo>
                        <a:pt x="1529" y="1"/>
                      </a:lnTo>
                      <a:close/>
                      <a:moveTo>
                        <a:pt x="1797" y="1"/>
                      </a:moveTo>
                      <a:lnTo>
                        <a:pt x="1797" y="92"/>
                      </a:lnTo>
                      <a:lnTo>
                        <a:pt x="1976" y="92"/>
                      </a:lnTo>
                      <a:lnTo>
                        <a:pt x="1976" y="1"/>
                      </a:lnTo>
                      <a:close/>
                      <a:moveTo>
                        <a:pt x="2155" y="1"/>
                      </a:moveTo>
                      <a:lnTo>
                        <a:pt x="2155" y="92"/>
                      </a:lnTo>
                      <a:lnTo>
                        <a:pt x="2334" y="92"/>
                      </a:lnTo>
                      <a:lnTo>
                        <a:pt x="2334" y="1"/>
                      </a:lnTo>
                      <a:close/>
                      <a:moveTo>
                        <a:pt x="2605" y="1"/>
                      </a:moveTo>
                      <a:lnTo>
                        <a:pt x="2605" y="92"/>
                      </a:lnTo>
                      <a:lnTo>
                        <a:pt x="2809" y="92"/>
                      </a:lnTo>
                      <a:lnTo>
                        <a:pt x="2816" y="1"/>
                      </a:lnTo>
                      <a:close/>
                      <a:moveTo>
                        <a:pt x="3052" y="1"/>
                      </a:moveTo>
                      <a:lnTo>
                        <a:pt x="3052" y="92"/>
                      </a:lnTo>
                      <a:lnTo>
                        <a:pt x="3231" y="92"/>
                      </a:lnTo>
                      <a:lnTo>
                        <a:pt x="3231" y="1"/>
                      </a:lnTo>
                      <a:close/>
                      <a:moveTo>
                        <a:pt x="3498" y="1"/>
                      </a:moveTo>
                      <a:lnTo>
                        <a:pt x="3498" y="92"/>
                      </a:lnTo>
                      <a:lnTo>
                        <a:pt x="3681" y="92"/>
                      </a:lnTo>
                      <a:lnTo>
                        <a:pt x="3681" y="1"/>
                      </a:lnTo>
                      <a:close/>
                      <a:moveTo>
                        <a:pt x="3860" y="1"/>
                      </a:moveTo>
                      <a:lnTo>
                        <a:pt x="3860" y="92"/>
                      </a:lnTo>
                      <a:lnTo>
                        <a:pt x="4042" y="92"/>
                      </a:lnTo>
                      <a:lnTo>
                        <a:pt x="4042" y="1"/>
                      </a:lnTo>
                      <a:close/>
                      <a:moveTo>
                        <a:pt x="4310" y="1"/>
                      </a:moveTo>
                      <a:lnTo>
                        <a:pt x="4310" y="92"/>
                      </a:lnTo>
                      <a:lnTo>
                        <a:pt x="4489" y="92"/>
                      </a:lnTo>
                      <a:lnTo>
                        <a:pt x="4489" y="1"/>
                      </a:lnTo>
                      <a:close/>
                      <a:moveTo>
                        <a:pt x="4756" y="1"/>
                      </a:moveTo>
                      <a:lnTo>
                        <a:pt x="4756" y="92"/>
                      </a:lnTo>
                      <a:lnTo>
                        <a:pt x="4939" y="92"/>
                      </a:lnTo>
                      <a:lnTo>
                        <a:pt x="4939" y="1"/>
                      </a:lnTo>
                      <a:close/>
                      <a:moveTo>
                        <a:pt x="5206" y="1"/>
                      </a:moveTo>
                      <a:lnTo>
                        <a:pt x="5206" y="92"/>
                      </a:lnTo>
                      <a:lnTo>
                        <a:pt x="5385" y="92"/>
                      </a:lnTo>
                      <a:lnTo>
                        <a:pt x="538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3" name="Google Shape;973;p28"/>
                <p:cNvSpPr/>
                <p:nvPr/>
              </p:nvSpPr>
              <p:spPr>
                <a:xfrm>
                  <a:off x="2734487" y="4431956"/>
                  <a:ext cx="21230" cy="21350"/>
                </a:xfrm>
                <a:custGeom>
                  <a:avLst/>
                  <a:gdLst/>
                  <a:ahLst/>
                  <a:cxnLst/>
                  <a:rect l="l" t="t" r="r" b="b"/>
                  <a:pathLst>
                    <a:path w="177" h="178" extrusionOk="0">
                      <a:moveTo>
                        <a:pt x="0" y="1"/>
                      </a:moveTo>
                      <a:lnTo>
                        <a:pt x="0" y="177"/>
                      </a:lnTo>
                      <a:lnTo>
                        <a:pt x="176" y="177"/>
                      </a:lnTo>
                      <a:lnTo>
                        <a:pt x="176"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4" name="Google Shape;974;p28"/>
                <p:cNvSpPr/>
                <p:nvPr/>
              </p:nvSpPr>
              <p:spPr>
                <a:xfrm>
                  <a:off x="2734128" y="3764725"/>
                  <a:ext cx="11035" cy="634616"/>
                </a:xfrm>
                <a:custGeom>
                  <a:avLst/>
                  <a:gdLst/>
                  <a:ahLst/>
                  <a:cxnLst/>
                  <a:rect l="l" t="t" r="r" b="b"/>
                  <a:pathLst>
                    <a:path w="92" h="5291" extrusionOk="0">
                      <a:moveTo>
                        <a:pt x="0" y="0"/>
                      </a:moveTo>
                      <a:lnTo>
                        <a:pt x="0" y="179"/>
                      </a:lnTo>
                      <a:lnTo>
                        <a:pt x="91" y="179"/>
                      </a:lnTo>
                      <a:lnTo>
                        <a:pt x="91" y="0"/>
                      </a:lnTo>
                      <a:close/>
                      <a:moveTo>
                        <a:pt x="0" y="359"/>
                      </a:moveTo>
                      <a:lnTo>
                        <a:pt x="0" y="538"/>
                      </a:lnTo>
                      <a:lnTo>
                        <a:pt x="91" y="538"/>
                      </a:lnTo>
                      <a:lnTo>
                        <a:pt x="91" y="359"/>
                      </a:lnTo>
                      <a:close/>
                      <a:moveTo>
                        <a:pt x="0" y="805"/>
                      </a:moveTo>
                      <a:lnTo>
                        <a:pt x="0" y="988"/>
                      </a:lnTo>
                      <a:lnTo>
                        <a:pt x="91" y="988"/>
                      </a:lnTo>
                      <a:lnTo>
                        <a:pt x="91" y="805"/>
                      </a:lnTo>
                      <a:close/>
                      <a:moveTo>
                        <a:pt x="0" y="1255"/>
                      </a:moveTo>
                      <a:lnTo>
                        <a:pt x="0" y="1434"/>
                      </a:lnTo>
                      <a:lnTo>
                        <a:pt x="91" y="1434"/>
                      </a:lnTo>
                      <a:lnTo>
                        <a:pt x="91" y="1255"/>
                      </a:lnTo>
                      <a:close/>
                      <a:moveTo>
                        <a:pt x="0" y="1702"/>
                      </a:moveTo>
                      <a:lnTo>
                        <a:pt x="0" y="1881"/>
                      </a:lnTo>
                      <a:lnTo>
                        <a:pt x="91" y="1881"/>
                      </a:lnTo>
                      <a:lnTo>
                        <a:pt x="91" y="1702"/>
                      </a:lnTo>
                      <a:close/>
                      <a:moveTo>
                        <a:pt x="0" y="2151"/>
                      </a:moveTo>
                      <a:lnTo>
                        <a:pt x="0" y="2331"/>
                      </a:lnTo>
                      <a:lnTo>
                        <a:pt x="91" y="2331"/>
                      </a:lnTo>
                      <a:lnTo>
                        <a:pt x="91" y="2151"/>
                      </a:lnTo>
                      <a:close/>
                      <a:moveTo>
                        <a:pt x="0" y="2513"/>
                      </a:moveTo>
                      <a:lnTo>
                        <a:pt x="0" y="2692"/>
                      </a:lnTo>
                      <a:lnTo>
                        <a:pt x="91" y="2692"/>
                      </a:lnTo>
                      <a:lnTo>
                        <a:pt x="91" y="2513"/>
                      </a:lnTo>
                      <a:close/>
                      <a:moveTo>
                        <a:pt x="0" y="2960"/>
                      </a:moveTo>
                      <a:lnTo>
                        <a:pt x="0" y="3139"/>
                      </a:lnTo>
                      <a:lnTo>
                        <a:pt x="91" y="3139"/>
                      </a:lnTo>
                      <a:lnTo>
                        <a:pt x="91" y="2960"/>
                      </a:lnTo>
                      <a:close/>
                      <a:moveTo>
                        <a:pt x="0" y="3409"/>
                      </a:moveTo>
                      <a:lnTo>
                        <a:pt x="0" y="3589"/>
                      </a:lnTo>
                      <a:lnTo>
                        <a:pt x="91" y="3589"/>
                      </a:lnTo>
                      <a:lnTo>
                        <a:pt x="91" y="3409"/>
                      </a:lnTo>
                      <a:close/>
                      <a:moveTo>
                        <a:pt x="0" y="3856"/>
                      </a:moveTo>
                      <a:lnTo>
                        <a:pt x="0" y="4039"/>
                      </a:lnTo>
                      <a:lnTo>
                        <a:pt x="91" y="4039"/>
                      </a:lnTo>
                      <a:lnTo>
                        <a:pt x="91" y="3856"/>
                      </a:lnTo>
                      <a:close/>
                      <a:moveTo>
                        <a:pt x="0" y="4306"/>
                      </a:moveTo>
                      <a:lnTo>
                        <a:pt x="0" y="4485"/>
                      </a:lnTo>
                      <a:lnTo>
                        <a:pt x="91" y="4485"/>
                      </a:lnTo>
                      <a:lnTo>
                        <a:pt x="91" y="4306"/>
                      </a:lnTo>
                      <a:close/>
                      <a:moveTo>
                        <a:pt x="0" y="4661"/>
                      </a:moveTo>
                      <a:lnTo>
                        <a:pt x="0" y="4844"/>
                      </a:lnTo>
                      <a:lnTo>
                        <a:pt x="91" y="4844"/>
                      </a:lnTo>
                      <a:lnTo>
                        <a:pt x="91" y="4661"/>
                      </a:lnTo>
                      <a:close/>
                      <a:moveTo>
                        <a:pt x="0" y="5111"/>
                      </a:moveTo>
                      <a:lnTo>
                        <a:pt x="0" y="5290"/>
                      </a:lnTo>
                      <a:lnTo>
                        <a:pt x="91" y="5290"/>
                      </a:lnTo>
                      <a:lnTo>
                        <a:pt x="91"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5" name="Google Shape;975;p28"/>
                <p:cNvSpPr/>
                <p:nvPr/>
              </p:nvSpPr>
              <p:spPr>
                <a:xfrm>
                  <a:off x="2734487" y="3710752"/>
                  <a:ext cx="21230" cy="21949"/>
                </a:xfrm>
                <a:custGeom>
                  <a:avLst/>
                  <a:gdLst/>
                  <a:ahLst/>
                  <a:cxnLst/>
                  <a:rect l="l" t="t" r="r" b="b"/>
                  <a:pathLst>
                    <a:path w="177" h="183" extrusionOk="0">
                      <a:moveTo>
                        <a:pt x="0" y="0"/>
                      </a:moveTo>
                      <a:lnTo>
                        <a:pt x="0" y="183"/>
                      </a:lnTo>
                      <a:lnTo>
                        <a:pt x="88" y="183"/>
                      </a:lnTo>
                      <a:lnTo>
                        <a:pt x="88" y="91"/>
                      </a:lnTo>
                      <a:lnTo>
                        <a:pt x="176" y="91"/>
                      </a:lnTo>
                      <a:lnTo>
                        <a:pt x="176"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6" name="Google Shape;976;p28"/>
                <p:cNvSpPr/>
                <p:nvPr/>
              </p:nvSpPr>
              <p:spPr>
                <a:xfrm>
                  <a:off x="2777066" y="3710752"/>
                  <a:ext cx="646010" cy="11035"/>
                </a:xfrm>
                <a:custGeom>
                  <a:avLst/>
                  <a:gdLst/>
                  <a:ahLst/>
                  <a:cxnLst/>
                  <a:rect l="l" t="t" r="r" b="b"/>
                  <a:pathLst>
                    <a:path w="5386" h="92" extrusionOk="0">
                      <a:moveTo>
                        <a:pt x="1" y="0"/>
                      </a:moveTo>
                      <a:lnTo>
                        <a:pt x="1" y="91"/>
                      </a:lnTo>
                      <a:lnTo>
                        <a:pt x="180" y="91"/>
                      </a:lnTo>
                      <a:lnTo>
                        <a:pt x="180" y="0"/>
                      </a:lnTo>
                      <a:close/>
                      <a:moveTo>
                        <a:pt x="451" y="0"/>
                      </a:moveTo>
                      <a:lnTo>
                        <a:pt x="451" y="91"/>
                      </a:lnTo>
                      <a:lnTo>
                        <a:pt x="633" y="91"/>
                      </a:lnTo>
                      <a:lnTo>
                        <a:pt x="633" y="0"/>
                      </a:lnTo>
                      <a:close/>
                      <a:moveTo>
                        <a:pt x="900" y="0"/>
                      </a:moveTo>
                      <a:lnTo>
                        <a:pt x="900" y="91"/>
                      </a:lnTo>
                      <a:lnTo>
                        <a:pt x="1080" y="91"/>
                      </a:lnTo>
                      <a:lnTo>
                        <a:pt x="1080" y="0"/>
                      </a:lnTo>
                      <a:close/>
                      <a:moveTo>
                        <a:pt x="1347" y="0"/>
                      </a:moveTo>
                      <a:lnTo>
                        <a:pt x="1347" y="91"/>
                      </a:lnTo>
                      <a:lnTo>
                        <a:pt x="1529" y="91"/>
                      </a:lnTo>
                      <a:lnTo>
                        <a:pt x="1529" y="0"/>
                      </a:lnTo>
                      <a:close/>
                      <a:moveTo>
                        <a:pt x="1797" y="0"/>
                      </a:moveTo>
                      <a:lnTo>
                        <a:pt x="1797" y="91"/>
                      </a:lnTo>
                      <a:lnTo>
                        <a:pt x="1976" y="91"/>
                      </a:lnTo>
                      <a:lnTo>
                        <a:pt x="1976" y="0"/>
                      </a:lnTo>
                      <a:close/>
                      <a:moveTo>
                        <a:pt x="2155" y="0"/>
                      </a:moveTo>
                      <a:lnTo>
                        <a:pt x="2155" y="91"/>
                      </a:lnTo>
                      <a:lnTo>
                        <a:pt x="2334" y="91"/>
                      </a:lnTo>
                      <a:lnTo>
                        <a:pt x="2334" y="0"/>
                      </a:lnTo>
                      <a:close/>
                      <a:moveTo>
                        <a:pt x="2605" y="0"/>
                      </a:moveTo>
                      <a:lnTo>
                        <a:pt x="2605" y="91"/>
                      </a:lnTo>
                      <a:lnTo>
                        <a:pt x="2809" y="91"/>
                      </a:lnTo>
                      <a:lnTo>
                        <a:pt x="2816" y="0"/>
                      </a:lnTo>
                      <a:close/>
                      <a:moveTo>
                        <a:pt x="3052" y="0"/>
                      </a:moveTo>
                      <a:lnTo>
                        <a:pt x="3052" y="91"/>
                      </a:lnTo>
                      <a:lnTo>
                        <a:pt x="3231" y="91"/>
                      </a:lnTo>
                      <a:lnTo>
                        <a:pt x="3231" y="0"/>
                      </a:lnTo>
                      <a:close/>
                      <a:moveTo>
                        <a:pt x="3498" y="0"/>
                      </a:moveTo>
                      <a:lnTo>
                        <a:pt x="3498" y="91"/>
                      </a:lnTo>
                      <a:lnTo>
                        <a:pt x="3681" y="91"/>
                      </a:lnTo>
                      <a:lnTo>
                        <a:pt x="3681" y="0"/>
                      </a:lnTo>
                      <a:close/>
                      <a:moveTo>
                        <a:pt x="3860" y="0"/>
                      </a:moveTo>
                      <a:lnTo>
                        <a:pt x="3860" y="91"/>
                      </a:lnTo>
                      <a:lnTo>
                        <a:pt x="4042" y="91"/>
                      </a:lnTo>
                      <a:lnTo>
                        <a:pt x="4042" y="0"/>
                      </a:lnTo>
                      <a:close/>
                      <a:moveTo>
                        <a:pt x="4310" y="0"/>
                      </a:moveTo>
                      <a:lnTo>
                        <a:pt x="4310" y="91"/>
                      </a:lnTo>
                      <a:lnTo>
                        <a:pt x="4489" y="91"/>
                      </a:lnTo>
                      <a:lnTo>
                        <a:pt x="4489" y="0"/>
                      </a:lnTo>
                      <a:close/>
                      <a:moveTo>
                        <a:pt x="4756" y="0"/>
                      </a:moveTo>
                      <a:lnTo>
                        <a:pt x="4756" y="91"/>
                      </a:lnTo>
                      <a:lnTo>
                        <a:pt x="4939" y="91"/>
                      </a:lnTo>
                      <a:lnTo>
                        <a:pt x="4939" y="0"/>
                      </a:lnTo>
                      <a:close/>
                      <a:moveTo>
                        <a:pt x="5206" y="0"/>
                      </a:moveTo>
                      <a:lnTo>
                        <a:pt x="5206" y="91"/>
                      </a:lnTo>
                      <a:lnTo>
                        <a:pt x="5385" y="91"/>
                      </a:lnTo>
                      <a:lnTo>
                        <a:pt x="53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7" name="Google Shape;977;p28"/>
                <p:cNvSpPr/>
                <p:nvPr/>
              </p:nvSpPr>
              <p:spPr>
                <a:xfrm>
                  <a:off x="3444053" y="3710752"/>
                  <a:ext cx="21949" cy="21949"/>
                </a:xfrm>
                <a:custGeom>
                  <a:avLst/>
                  <a:gdLst/>
                  <a:ahLst/>
                  <a:cxnLst/>
                  <a:rect l="l" t="t" r="r" b="b"/>
                  <a:pathLst>
                    <a:path w="183" h="183" extrusionOk="0">
                      <a:moveTo>
                        <a:pt x="0" y="0"/>
                      </a:moveTo>
                      <a:lnTo>
                        <a:pt x="0" y="91"/>
                      </a:lnTo>
                      <a:lnTo>
                        <a:pt x="92" y="91"/>
                      </a:lnTo>
                      <a:lnTo>
                        <a:pt x="92" y="183"/>
                      </a:lnTo>
                      <a:lnTo>
                        <a:pt x="183" y="183"/>
                      </a:lnTo>
                      <a:lnTo>
                        <a:pt x="183"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8" name="Google Shape;978;p28"/>
                <p:cNvSpPr/>
                <p:nvPr/>
              </p:nvSpPr>
              <p:spPr>
                <a:xfrm>
                  <a:off x="3454967" y="3764725"/>
                  <a:ext cx="11035" cy="634616"/>
                </a:xfrm>
                <a:custGeom>
                  <a:avLst/>
                  <a:gdLst/>
                  <a:ahLst/>
                  <a:cxnLst/>
                  <a:rect l="l" t="t" r="r" b="b"/>
                  <a:pathLst>
                    <a:path w="92" h="5291" extrusionOk="0">
                      <a:moveTo>
                        <a:pt x="1" y="0"/>
                      </a:moveTo>
                      <a:lnTo>
                        <a:pt x="1" y="179"/>
                      </a:lnTo>
                      <a:lnTo>
                        <a:pt x="92" y="179"/>
                      </a:lnTo>
                      <a:lnTo>
                        <a:pt x="92" y="0"/>
                      </a:lnTo>
                      <a:close/>
                      <a:moveTo>
                        <a:pt x="1" y="359"/>
                      </a:moveTo>
                      <a:lnTo>
                        <a:pt x="1" y="538"/>
                      </a:lnTo>
                      <a:lnTo>
                        <a:pt x="92" y="538"/>
                      </a:lnTo>
                      <a:lnTo>
                        <a:pt x="92" y="359"/>
                      </a:lnTo>
                      <a:close/>
                      <a:moveTo>
                        <a:pt x="1" y="805"/>
                      </a:moveTo>
                      <a:lnTo>
                        <a:pt x="1" y="988"/>
                      </a:lnTo>
                      <a:lnTo>
                        <a:pt x="92" y="988"/>
                      </a:lnTo>
                      <a:lnTo>
                        <a:pt x="92" y="805"/>
                      </a:lnTo>
                      <a:close/>
                      <a:moveTo>
                        <a:pt x="1" y="1255"/>
                      </a:moveTo>
                      <a:lnTo>
                        <a:pt x="1" y="1434"/>
                      </a:lnTo>
                      <a:lnTo>
                        <a:pt x="92" y="1434"/>
                      </a:lnTo>
                      <a:lnTo>
                        <a:pt x="92" y="1255"/>
                      </a:lnTo>
                      <a:close/>
                      <a:moveTo>
                        <a:pt x="1" y="1702"/>
                      </a:moveTo>
                      <a:lnTo>
                        <a:pt x="1" y="1881"/>
                      </a:lnTo>
                      <a:lnTo>
                        <a:pt x="92" y="1881"/>
                      </a:lnTo>
                      <a:lnTo>
                        <a:pt x="92" y="1702"/>
                      </a:lnTo>
                      <a:close/>
                      <a:moveTo>
                        <a:pt x="1" y="2151"/>
                      </a:moveTo>
                      <a:lnTo>
                        <a:pt x="1" y="2331"/>
                      </a:lnTo>
                      <a:lnTo>
                        <a:pt x="92" y="2331"/>
                      </a:lnTo>
                      <a:lnTo>
                        <a:pt x="92" y="2151"/>
                      </a:lnTo>
                      <a:close/>
                      <a:moveTo>
                        <a:pt x="1" y="2513"/>
                      </a:moveTo>
                      <a:lnTo>
                        <a:pt x="1" y="2692"/>
                      </a:lnTo>
                      <a:lnTo>
                        <a:pt x="92" y="2692"/>
                      </a:lnTo>
                      <a:lnTo>
                        <a:pt x="92" y="2513"/>
                      </a:lnTo>
                      <a:close/>
                      <a:moveTo>
                        <a:pt x="1" y="2960"/>
                      </a:moveTo>
                      <a:lnTo>
                        <a:pt x="1" y="3139"/>
                      </a:lnTo>
                      <a:lnTo>
                        <a:pt x="92" y="3139"/>
                      </a:lnTo>
                      <a:lnTo>
                        <a:pt x="92" y="2960"/>
                      </a:lnTo>
                      <a:close/>
                      <a:moveTo>
                        <a:pt x="1" y="3409"/>
                      </a:moveTo>
                      <a:lnTo>
                        <a:pt x="1" y="3589"/>
                      </a:lnTo>
                      <a:lnTo>
                        <a:pt x="92" y="3589"/>
                      </a:lnTo>
                      <a:lnTo>
                        <a:pt x="92" y="3409"/>
                      </a:lnTo>
                      <a:close/>
                      <a:moveTo>
                        <a:pt x="1" y="3856"/>
                      </a:moveTo>
                      <a:lnTo>
                        <a:pt x="1" y="4039"/>
                      </a:lnTo>
                      <a:lnTo>
                        <a:pt x="92" y="4039"/>
                      </a:lnTo>
                      <a:lnTo>
                        <a:pt x="92" y="3856"/>
                      </a:lnTo>
                      <a:close/>
                      <a:moveTo>
                        <a:pt x="1" y="4306"/>
                      </a:moveTo>
                      <a:lnTo>
                        <a:pt x="1" y="4485"/>
                      </a:lnTo>
                      <a:lnTo>
                        <a:pt x="92" y="4485"/>
                      </a:lnTo>
                      <a:lnTo>
                        <a:pt x="92" y="4306"/>
                      </a:lnTo>
                      <a:close/>
                      <a:moveTo>
                        <a:pt x="1" y="4661"/>
                      </a:moveTo>
                      <a:lnTo>
                        <a:pt x="1" y="4844"/>
                      </a:lnTo>
                      <a:lnTo>
                        <a:pt x="92" y="4844"/>
                      </a:lnTo>
                      <a:lnTo>
                        <a:pt x="92" y="4661"/>
                      </a:lnTo>
                      <a:close/>
                      <a:moveTo>
                        <a:pt x="1" y="5111"/>
                      </a:moveTo>
                      <a:lnTo>
                        <a:pt x="1" y="5290"/>
                      </a:lnTo>
                      <a:lnTo>
                        <a:pt x="92" y="5290"/>
                      </a:lnTo>
                      <a:lnTo>
                        <a:pt x="92"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9" name="Google Shape;979;p28"/>
                <p:cNvSpPr/>
                <p:nvPr/>
              </p:nvSpPr>
              <p:spPr>
                <a:xfrm>
                  <a:off x="2701984" y="4399212"/>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0" name="Google Shape;980;p28"/>
                <p:cNvSpPr/>
                <p:nvPr/>
              </p:nvSpPr>
              <p:spPr>
                <a:xfrm>
                  <a:off x="2691069" y="4388657"/>
                  <a:ext cx="107708" cy="107948"/>
                </a:xfrm>
                <a:custGeom>
                  <a:avLst/>
                  <a:gdLst/>
                  <a:ahLst/>
                  <a:cxnLst/>
                  <a:rect l="l" t="t" r="r" b="b"/>
                  <a:pathLst>
                    <a:path w="898" h="900" extrusionOk="0">
                      <a:moveTo>
                        <a:pt x="721" y="88"/>
                      </a:moveTo>
                      <a:lnTo>
                        <a:pt x="721" y="717"/>
                      </a:lnTo>
                      <a:lnTo>
                        <a:pt x="92" y="717"/>
                      </a:lnTo>
                      <a:lnTo>
                        <a:pt x="92" y="88"/>
                      </a:lnTo>
                      <a:close/>
                      <a:moveTo>
                        <a:pt x="1" y="0"/>
                      </a:moveTo>
                      <a:lnTo>
                        <a:pt x="1"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1" name="Google Shape;981;p28"/>
                <p:cNvSpPr/>
                <p:nvPr/>
              </p:nvSpPr>
              <p:spPr>
                <a:xfrm>
                  <a:off x="2701984" y="4033273"/>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2" name="Google Shape;982;p28"/>
                <p:cNvSpPr/>
                <p:nvPr/>
              </p:nvSpPr>
              <p:spPr>
                <a:xfrm>
                  <a:off x="2691069" y="4023078"/>
                  <a:ext cx="107708" cy="107588"/>
                </a:xfrm>
                <a:custGeom>
                  <a:avLst/>
                  <a:gdLst/>
                  <a:ahLst/>
                  <a:cxnLst/>
                  <a:rect l="l" t="t" r="r" b="b"/>
                  <a:pathLst>
                    <a:path w="898" h="897" extrusionOk="0">
                      <a:moveTo>
                        <a:pt x="721" y="177"/>
                      </a:moveTo>
                      <a:lnTo>
                        <a:pt x="721" y="806"/>
                      </a:lnTo>
                      <a:lnTo>
                        <a:pt x="92" y="806"/>
                      </a:lnTo>
                      <a:lnTo>
                        <a:pt x="92" y="177"/>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3" name="Google Shape;983;p28"/>
                <p:cNvSpPr/>
                <p:nvPr/>
              </p:nvSpPr>
              <p:spPr>
                <a:xfrm>
                  <a:off x="2701984" y="3678608"/>
                  <a:ext cx="86119" cy="86598"/>
                </a:xfrm>
                <a:custGeom>
                  <a:avLst/>
                  <a:gdLst/>
                  <a:ahLst/>
                  <a:cxnLst/>
                  <a:rect l="l" t="t" r="r" b="b"/>
                  <a:pathLst>
                    <a:path w="718" h="722" extrusionOk="0">
                      <a:moveTo>
                        <a:pt x="1" y="1"/>
                      </a:moveTo>
                      <a:lnTo>
                        <a:pt x="1" y="721"/>
                      </a:lnTo>
                      <a:lnTo>
                        <a:pt x="718" y="721"/>
                      </a:lnTo>
                      <a:lnTo>
                        <a:pt x="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4" name="Google Shape;984;p28"/>
                <p:cNvSpPr/>
                <p:nvPr/>
              </p:nvSpPr>
              <p:spPr>
                <a:xfrm>
                  <a:off x="2691069" y="3668053"/>
                  <a:ext cx="107708" cy="107708"/>
                </a:xfrm>
                <a:custGeom>
                  <a:avLst/>
                  <a:gdLst/>
                  <a:ahLst/>
                  <a:cxnLst/>
                  <a:rect l="l" t="t" r="r" b="b"/>
                  <a:pathLst>
                    <a:path w="898" h="898" extrusionOk="0">
                      <a:moveTo>
                        <a:pt x="721" y="86"/>
                      </a:moveTo>
                      <a:lnTo>
                        <a:pt x="721" y="715"/>
                      </a:lnTo>
                      <a:lnTo>
                        <a:pt x="92" y="715"/>
                      </a:lnTo>
                      <a:lnTo>
                        <a:pt x="92" y="86"/>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5" name="Google Shape;985;p28"/>
                <p:cNvSpPr/>
                <p:nvPr/>
              </p:nvSpPr>
              <p:spPr>
                <a:xfrm>
                  <a:off x="3422943"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6" name="Google Shape;986;p28"/>
                <p:cNvSpPr/>
                <p:nvPr/>
              </p:nvSpPr>
              <p:spPr>
                <a:xfrm>
                  <a:off x="3412029" y="4388657"/>
                  <a:ext cx="107588" cy="107948"/>
                </a:xfrm>
                <a:custGeom>
                  <a:avLst/>
                  <a:gdLst/>
                  <a:ahLst/>
                  <a:cxnLst/>
                  <a:rect l="l" t="t" r="r" b="b"/>
                  <a:pathLst>
                    <a:path w="897" h="900" extrusionOk="0">
                      <a:moveTo>
                        <a:pt x="720" y="88"/>
                      </a:moveTo>
                      <a:lnTo>
                        <a:pt x="720" y="717"/>
                      </a:lnTo>
                      <a:lnTo>
                        <a:pt x="91" y="717"/>
                      </a:lnTo>
                      <a:lnTo>
                        <a:pt x="91"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7" name="Google Shape;987;p28"/>
                <p:cNvSpPr/>
                <p:nvPr/>
              </p:nvSpPr>
              <p:spPr>
                <a:xfrm>
                  <a:off x="3422943" y="4033273"/>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8" name="Google Shape;988;p28"/>
                <p:cNvSpPr/>
                <p:nvPr/>
              </p:nvSpPr>
              <p:spPr>
                <a:xfrm>
                  <a:off x="3412029" y="4023078"/>
                  <a:ext cx="107588" cy="107588"/>
                </a:xfrm>
                <a:custGeom>
                  <a:avLst/>
                  <a:gdLst/>
                  <a:ahLst/>
                  <a:cxnLst/>
                  <a:rect l="l" t="t" r="r" b="b"/>
                  <a:pathLst>
                    <a:path w="897" h="897" extrusionOk="0">
                      <a:moveTo>
                        <a:pt x="720" y="177"/>
                      </a:moveTo>
                      <a:lnTo>
                        <a:pt x="720" y="806"/>
                      </a:lnTo>
                      <a:lnTo>
                        <a:pt x="91" y="806"/>
                      </a:lnTo>
                      <a:lnTo>
                        <a:pt x="91" y="177"/>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9" name="Google Shape;989;p28"/>
                <p:cNvSpPr/>
                <p:nvPr/>
              </p:nvSpPr>
              <p:spPr>
                <a:xfrm>
                  <a:off x="3422943"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0" name="Google Shape;990;p28"/>
                <p:cNvSpPr/>
                <p:nvPr/>
              </p:nvSpPr>
              <p:spPr>
                <a:xfrm>
                  <a:off x="3412029" y="3668053"/>
                  <a:ext cx="107588" cy="107708"/>
                </a:xfrm>
                <a:custGeom>
                  <a:avLst/>
                  <a:gdLst/>
                  <a:ahLst/>
                  <a:cxnLst/>
                  <a:rect l="l" t="t" r="r" b="b"/>
                  <a:pathLst>
                    <a:path w="897" h="898" extrusionOk="0">
                      <a:moveTo>
                        <a:pt x="720" y="86"/>
                      </a:moveTo>
                      <a:lnTo>
                        <a:pt x="720" y="715"/>
                      </a:lnTo>
                      <a:lnTo>
                        <a:pt x="91" y="715"/>
                      </a:lnTo>
                      <a:lnTo>
                        <a:pt x="91"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1" name="Google Shape;991;p28"/>
                <p:cNvSpPr/>
                <p:nvPr/>
              </p:nvSpPr>
              <p:spPr>
                <a:xfrm>
                  <a:off x="3057006"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2" name="Google Shape;992;p28"/>
                <p:cNvSpPr/>
                <p:nvPr/>
              </p:nvSpPr>
              <p:spPr>
                <a:xfrm>
                  <a:off x="3046092" y="3668053"/>
                  <a:ext cx="107588" cy="107708"/>
                </a:xfrm>
                <a:custGeom>
                  <a:avLst/>
                  <a:gdLst/>
                  <a:ahLst/>
                  <a:cxnLst/>
                  <a:rect l="l" t="t" r="r" b="b"/>
                  <a:pathLst>
                    <a:path w="897" h="898" extrusionOk="0">
                      <a:moveTo>
                        <a:pt x="812" y="86"/>
                      </a:moveTo>
                      <a:lnTo>
                        <a:pt x="812" y="715"/>
                      </a:lnTo>
                      <a:lnTo>
                        <a:pt x="183" y="715"/>
                      </a:lnTo>
                      <a:lnTo>
                        <a:pt x="183"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3" name="Google Shape;993;p28"/>
                <p:cNvSpPr/>
                <p:nvPr/>
              </p:nvSpPr>
              <p:spPr>
                <a:xfrm>
                  <a:off x="3057006"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4" name="Google Shape;994;p28"/>
                <p:cNvSpPr/>
                <p:nvPr/>
              </p:nvSpPr>
              <p:spPr>
                <a:xfrm>
                  <a:off x="3046092" y="4388657"/>
                  <a:ext cx="107588" cy="107948"/>
                </a:xfrm>
                <a:custGeom>
                  <a:avLst/>
                  <a:gdLst/>
                  <a:ahLst/>
                  <a:cxnLst/>
                  <a:rect l="l" t="t" r="r" b="b"/>
                  <a:pathLst>
                    <a:path w="897" h="900" extrusionOk="0">
                      <a:moveTo>
                        <a:pt x="812" y="88"/>
                      </a:moveTo>
                      <a:lnTo>
                        <a:pt x="812" y="717"/>
                      </a:lnTo>
                      <a:lnTo>
                        <a:pt x="183" y="717"/>
                      </a:lnTo>
                      <a:lnTo>
                        <a:pt x="183"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95" name="Google Shape;995;p28"/>
              <p:cNvSpPr/>
              <p:nvPr/>
            </p:nvSpPr>
            <p:spPr>
              <a:xfrm>
                <a:off x="1378836" y="1601232"/>
                <a:ext cx="271310" cy="439366"/>
              </a:xfrm>
              <a:custGeom>
                <a:avLst/>
                <a:gdLst/>
                <a:ahLst/>
                <a:cxnLst/>
                <a:rect l="l" t="t" r="r" b="b"/>
                <a:pathLst>
                  <a:path w="3048" h="4936" extrusionOk="0">
                    <a:moveTo>
                      <a:pt x="1312" y="1"/>
                    </a:moveTo>
                    <a:cubicBezTo>
                      <a:pt x="1312" y="1"/>
                      <a:pt x="1274" y="1498"/>
                      <a:pt x="0" y="2171"/>
                    </a:cubicBezTo>
                    <a:cubicBezTo>
                      <a:pt x="0" y="2171"/>
                      <a:pt x="19" y="3467"/>
                      <a:pt x="903" y="4935"/>
                    </a:cubicBezTo>
                    <a:lnTo>
                      <a:pt x="2142" y="4935"/>
                    </a:lnTo>
                    <a:cubicBezTo>
                      <a:pt x="3026" y="3463"/>
                      <a:pt x="3048" y="2171"/>
                      <a:pt x="3048" y="2171"/>
                    </a:cubicBezTo>
                    <a:cubicBezTo>
                      <a:pt x="1774" y="1501"/>
                      <a:pt x="1746" y="1"/>
                      <a:pt x="1746" y="1"/>
                    </a:cubicBezTo>
                    <a:lnTo>
                      <a:pt x="1617" y="1"/>
                    </a:lnTo>
                    <a:lnTo>
                      <a:pt x="1617" y="2375"/>
                    </a:lnTo>
                    <a:cubicBezTo>
                      <a:pt x="1761" y="2407"/>
                      <a:pt x="1871" y="2514"/>
                      <a:pt x="1909" y="2646"/>
                    </a:cubicBezTo>
                    <a:cubicBezTo>
                      <a:pt x="1956" y="2844"/>
                      <a:pt x="1824" y="3039"/>
                      <a:pt x="1617" y="3086"/>
                    </a:cubicBezTo>
                    <a:cubicBezTo>
                      <a:pt x="1587" y="3093"/>
                      <a:pt x="1556" y="3096"/>
                      <a:pt x="1527" y="3096"/>
                    </a:cubicBezTo>
                    <a:cubicBezTo>
                      <a:pt x="1351" y="3096"/>
                      <a:pt x="1188" y="2982"/>
                      <a:pt x="1148" y="2816"/>
                    </a:cubicBezTo>
                    <a:cubicBezTo>
                      <a:pt x="1101" y="2617"/>
                      <a:pt x="1233" y="2422"/>
                      <a:pt x="1441" y="2375"/>
                    </a:cubicBezTo>
                    <a:lnTo>
                      <a:pt x="14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6" name="Google Shape;996;p28"/>
              <p:cNvSpPr/>
              <p:nvPr/>
            </p:nvSpPr>
            <p:spPr>
              <a:xfrm>
                <a:off x="1434824" y="2032403"/>
                <a:ext cx="152033" cy="63911"/>
              </a:xfrm>
              <a:custGeom>
                <a:avLst/>
                <a:gdLst/>
                <a:ahLst/>
                <a:cxnLst/>
                <a:rect l="l" t="t" r="r" b="b"/>
                <a:pathLst>
                  <a:path w="1708" h="718" extrusionOk="0">
                    <a:moveTo>
                      <a:pt x="0" y="0"/>
                    </a:moveTo>
                    <a:lnTo>
                      <a:pt x="0" y="717"/>
                    </a:lnTo>
                    <a:lnTo>
                      <a:pt x="1708" y="717"/>
                    </a:lnTo>
                    <a:lnTo>
                      <a:pt x="17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7" name="Google Shape;997;p28"/>
              <p:cNvSpPr/>
              <p:nvPr/>
            </p:nvSpPr>
            <p:spPr>
              <a:xfrm>
                <a:off x="1153459" y="1580760"/>
                <a:ext cx="719310" cy="363794"/>
              </a:xfrm>
              <a:custGeom>
                <a:avLst/>
                <a:gdLst/>
                <a:ahLst/>
                <a:cxnLst/>
                <a:rect l="l" t="t" r="r" b="b"/>
                <a:pathLst>
                  <a:path w="8081" h="4087" extrusionOk="0">
                    <a:moveTo>
                      <a:pt x="4053" y="1"/>
                    </a:moveTo>
                    <a:cubicBezTo>
                      <a:pt x="4033" y="1"/>
                      <a:pt x="4014" y="1"/>
                      <a:pt x="3995" y="1"/>
                    </a:cubicBezTo>
                    <a:cubicBezTo>
                      <a:pt x="1774" y="32"/>
                      <a:pt x="0" y="1863"/>
                      <a:pt x="32" y="4083"/>
                    </a:cubicBezTo>
                    <a:lnTo>
                      <a:pt x="151" y="4083"/>
                    </a:lnTo>
                    <a:lnTo>
                      <a:pt x="151" y="3964"/>
                    </a:lnTo>
                    <a:cubicBezTo>
                      <a:pt x="185" y="1831"/>
                      <a:pt x="1928" y="120"/>
                      <a:pt x="4054" y="120"/>
                    </a:cubicBezTo>
                    <a:cubicBezTo>
                      <a:pt x="4075" y="120"/>
                      <a:pt x="4096" y="120"/>
                      <a:pt x="4117" y="120"/>
                    </a:cubicBezTo>
                    <a:cubicBezTo>
                      <a:pt x="6272" y="155"/>
                      <a:pt x="7995" y="1929"/>
                      <a:pt x="7964" y="4087"/>
                    </a:cubicBezTo>
                    <a:lnTo>
                      <a:pt x="8080" y="4087"/>
                    </a:lnTo>
                    <a:cubicBezTo>
                      <a:pt x="8080" y="4049"/>
                      <a:pt x="8080" y="4008"/>
                      <a:pt x="8077" y="3964"/>
                    </a:cubicBezTo>
                    <a:cubicBezTo>
                      <a:pt x="8046" y="1763"/>
                      <a:pt x="6250" y="1"/>
                      <a:pt x="40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8" name="Google Shape;998;p28"/>
              <p:cNvSpPr/>
              <p:nvPr/>
            </p:nvSpPr>
            <p:spPr>
              <a:xfrm>
                <a:off x="1155685" y="1585032"/>
                <a:ext cx="710587" cy="8189"/>
              </a:xfrm>
              <a:custGeom>
                <a:avLst/>
                <a:gdLst/>
                <a:ahLst/>
                <a:cxnLst/>
                <a:rect l="l" t="t" r="r" b="b"/>
                <a:pathLst>
                  <a:path w="7983" h="92" extrusionOk="0">
                    <a:moveTo>
                      <a:pt x="0" y="0"/>
                    </a:moveTo>
                    <a:lnTo>
                      <a:pt x="0" y="91"/>
                    </a:lnTo>
                    <a:lnTo>
                      <a:pt x="7983" y="91"/>
                    </a:lnTo>
                    <a:lnTo>
                      <a:pt x="79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9" name="Google Shape;999;p28"/>
              <p:cNvSpPr/>
              <p:nvPr/>
            </p:nvSpPr>
            <p:spPr>
              <a:xfrm>
                <a:off x="1123463" y="1912594"/>
                <a:ext cx="71744" cy="71744"/>
              </a:xfrm>
              <a:custGeom>
                <a:avLst/>
                <a:gdLst/>
                <a:ahLst/>
                <a:cxnLst/>
                <a:rect l="l" t="t" r="r" b="b"/>
                <a:pathLst>
                  <a:path w="806" h="806" extrusionOk="0">
                    <a:moveTo>
                      <a:pt x="1" y="0"/>
                    </a:moveTo>
                    <a:lnTo>
                      <a:pt x="1"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0" name="Google Shape;1000;p28"/>
              <p:cNvSpPr/>
              <p:nvPr/>
            </p:nvSpPr>
            <p:spPr>
              <a:xfrm>
                <a:off x="1115630" y="1904672"/>
                <a:ext cx="88033" cy="87766"/>
              </a:xfrm>
              <a:custGeom>
                <a:avLst/>
                <a:gdLst/>
                <a:ahLst/>
                <a:cxnLst/>
                <a:rect l="l" t="t" r="r" b="b"/>
                <a:pathLst>
                  <a:path w="989" h="986" extrusionOk="0">
                    <a:moveTo>
                      <a:pt x="897" y="86"/>
                    </a:moveTo>
                    <a:lnTo>
                      <a:pt x="897" y="806"/>
                    </a:lnTo>
                    <a:lnTo>
                      <a:pt x="180" y="806"/>
                    </a:lnTo>
                    <a:lnTo>
                      <a:pt x="180" y="86"/>
                    </a:lnTo>
                    <a:close/>
                    <a:moveTo>
                      <a:pt x="1" y="1"/>
                    </a:moveTo>
                    <a:lnTo>
                      <a:pt x="1" y="985"/>
                    </a:lnTo>
                    <a:lnTo>
                      <a:pt x="988"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1" name="Google Shape;1001;p28"/>
              <p:cNvSpPr/>
              <p:nvPr/>
            </p:nvSpPr>
            <p:spPr>
              <a:xfrm>
                <a:off x="1123463" y="1553344"/>
                <a:ext cx="71744" cy="71744"/>
              </a:xfrm>
              <a:custGeom>
                <a:avLst/>
                <a:gdLst/>
                <a:ahLst/>
                <a:cxnLst/>
                <a:rect l="l" t="t" r="r" b="b"/>
                <a:pathLst>
                  <a:path w="806" h="806" extrusionOk="0">
                    <a:moveTo>
                      <a:pt x="1" y="1"/>
                    </a:moveTo>
                    <a:lnTo>
                      <a:pt x="1"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2" name="Google Shape;1002;p28"/>
              <p:cNvSpPr/>
              <p:nvPr/>
            </p:nvSpPr>
            <p:spPr>
              <a:xfrm>
                <a:off x="1115630" y="1553077"/>
                <a:ext cx="88033" cy="79844"/>
              </a:xfrm>
              <a:custGeom>
                <a:avLst/>
                <a:gdLst/>
                <a:ahLst/>
                <a:cxnLst/>
                <a:rect l="l" t="t" r="r" b="b"/>
                <a:pathLst>
                  <a:path w="989" h="897" extrusionOk="0">
                    <a:moveTo>
                      <a:pt x="897" y="89"/>
                    </a:moveTo>
                    <a:lnTo>
                      <a:pt x="897" y="809"/>
                    </a:lnTo>
                    <a:lnTo>
                      <a:pt x="180" y="809"/>
                    </a:lnTo>
                    <a:lnTo>
                      <a:pt x="180" y="89"/>
                    </a:lnTo>
                    <a:close/>
                    <a:moveTo>
                      <a:pt x="1" y="1"/>
                    </a:moveTo>
                    <a:lnTo>
                      <a:pt x="1" y="897"/>
                    </a:lnTo>
                    <a:lnTo>
                      <a:pt x="988"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3" name="Google Shape;1003;p28"/>
              <p:cNvSpPr/>
              <p:nvPr/>
            </p:nvSpPr>
            <p:spPr>
              <a:xfrm>
                <a:off x="1834306" y="1912594"/>
                <a:ext cx="71744" cy="71744"/>
              </a:xfrm>
              <a:custGeom>
                <a:avLst/>
                <a:gdLst/>
                <a:ahLst/>
                <a:cxnLst/>
                <a:rect l="l" t="t" r="r" b="b"/>
                <a:pathLst>
                  <a:path w="806" h="806" extrusionOk="0">
                    <a:moveTo>
                      <a:pt x="0" y="0"/>
                    </a:moveTo>
                    <a:lnTo>
                      <a:pt x="0"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4" name="Google Shape;1004;p28"/>
              <p:cNvSpPr/>
              <p:nvPr/>
            </p:nvSpPr>
            <p:spPr>
              <a:xfrm>
                <a:off x="1826473" y="1904672"/>
                <a:ext cx="87944" cy="87766"/>
              </a:xfrm>
              <a:custGeom>
                <a:avLst/>
                <a:gdLst/>
                <a:ahLst/>
                <a:cxnLst/>
                <a:rect l="l" t="t" r="r" b="b"/>
                <a:pathLst>
                  <a:path w="988" h="986" extrusionOk="0">
                    <a:moveTo>
                      <a:pt x="805" y="86"/>
                    </a:moveTo>
                    <a:lnTo>
                      <a:pt x="805" y="806"/>
                    </a:lnTo>
                    <a:lnTo>
                      <a:pt x="88" y="806"/>
                    </a:lnTo>
                    <a:lnTo>
                      <a:pt x="88" y="86"/>
                    </a:lnTo>
                    <a:close/>
                    <a:moveTo>
                      <a:pt x="0" y="1"/>
                    </a:moveTo>
                    <a:lnTo>
                      <a:pt x="0" y="985"/>
                    </a:lnTo>
                    <a:lnTo>
                      <a:pt x="985"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5" name="Google Shape;1005;p28"/>
              <p:cNvSpPr/>
              <p:nvPr/>
            </p:nvSpPr>
            <p:spPr>
              <a:xfrm>
                <a:off x="1834306" y="1553344"/>
                <a:ext cx="71744" cy="71744"/>
              </a:xfrm>
              <a:custGeom>
                <a:avLst/>
                <a:gdLst/>
                <a:ahLst/>
                <a:cxnLst/>
                <a:rect l="l" t="t" r="r" b="b"/>
                <a:pathLst>
                  <a:path w="806" h="806" extrusionOk="0">
                    <a:moveTo>
                      <a:pt x="0" y="1"/>
                    </a:moveTo>
                    <a:lnTo>
                      <a:pt x="0"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6" name="Google Shape;1006;p28"/>
              <p:cNvSpPr/>
              <p:nvPr/>
            </p:nvSpPr>
            <p:spPr>
              <a:xfrm>
                <a:off x="1826473" y="1553077"/>
                <a:ext cx="87944" cy="79844"/>
              </a:xfrm>
              <a:custGeom>
                <a:avLst/>
                <a:gdLst/>
                <a:ahLst/>
                <a:cxnLst/>
                <a:rect l="l" t="t" r="r" b="b"/>
                <a:pathLst>
                  <a:path w="988" h="897" extrusionOk="0">
                    <a:moveTo>
                      <a:pt x="805" y="89"/>
                    </a:moveTo>
                    <a:lnTo>
                      <a:pt x="805" y="809"/>
                    </a:lnTo>
                    <a:lnTo>
                      <a:pt x="88" y="809"/>
                    </a:lnTo>
                    <a:lnTo>
                      <a:pt x="88" y="89"/>
                    </a:lnTo>
                    <a:close/>
                    <a:moveTo>
                      <a:pt x="0" y="1"/>
                    </a:moveTo>
                    <a:lnTo>
                      <a:pt x="0" y="897"/>
                    </a:lnTo>
                    <a:lnTo>
                      <a:pt x="985"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07" name="Google Shape;1007;p28"/>
              <p:cNvGrpSpPr/>
              <p:nvPr/>
            </p:nvGrpSpPr>
            <p:grpSpPr>
              <a:xfrm>
                <a:off x="2078034" y="2040749"/>
                <a:ext cx="1536479" cy="1541019"/>
                <a:chOff x="2385102" y="790772"/>
                <a:chExt cx="2070447" cy="2076565"/>
              </a:xfrm>
            </p:grpSpPr>
            <p:sp>
              <p:nvSpPr>
                <p:cNvPr id="1008" name="Google Shape;1008;p28"/>
                <p:cNvSpPr/>
                <p:nvPr/>
              </p:nvSpPr>
              <p:spPr>
                <a:xfrm>
                  <a:off x="2497606"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9" name="Google Shape;1009;p28"/>
                <p:cNvSpPr/>
                <p:nvPr/>
              </p:nvSpPr>
              <p:spPr>
                <a:xfrm>
                  <a:off x="2637576" y="800967"/>
                  <a:ext cx="10675" cy="2055335"/>
                </a:xfrm>
                <a:custGeom>
                  <a:avLst/>
                  <a:gdLst/>
                  <a:ahLst/>
                  <a:cxnLst/>
                  <a:rect l="l" t="t" r="r" b="b"/>
                  <a:pathLst>
                    <a:path w="89" h="17136" extrusionOk="0">
                      <a:moveTo>
                        <a:pt x="0" y="0"/>
                      </a:moveTo>
                      <a:lnTo>
                        <a:pt x="0" y="17136"/>
                      </a:lnTo>
                      <a:lnTo>
                        <a:pt x="88" y="17136"/>
                      </a:lnTo>
                      <a:lnTo>
                        <a:pt x="8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0" name="Google Shape;1010;p28"/>
                <p:cNvSpPr/>
                <p:nvPr/>
              </p:nvSpPr>
              <p:spPr>
                <a:xfrm>
                  <a:off x="2766511"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1" name="Google Shape;1011;p28"/>
                <p:cNvSpPr/>
                <p:nvPr/>
              </p:nvSpPr>
              <p:spPr>
                <a:xfrm>
                  <a:off x="2895927"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2" name="Google Shape;1012;p28"/>
                <p:cNvSpPr/>
                <p:nvPr/>
              </p:nvSpPr>
              <p:spPr>
                <a:xfrm>
                  <a:off x="3282973"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3" name="Google Shape;1013;p28"/>
                <p:cNvSpPr/>
                <p:nvPr/>
              </p:nvSpPr>
              <p:spPr>
                <a:xfrm>
                  <a:off x="3412029"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4" name="Google Shape;1014;p28"/>
                <p:cNvSpPr/>
                <p:nvPr/>
              </p:nvSpPr>
              <p:spPr>
                <a:xfrm>
                  <a:off x="3541324" y="800967"/>
                  <a:ext cx="10795" cy="2055335"/>
                </a:xfrm>
                <a:custGeom>
                  <a:avLst/>
                  <a:gdLst/>
                  <a:ahLst/>
                  <a:cxnLst/>
                  <a:rect l="l" t="t" r="r" b="b"/>
                  <a:pathLst>
                    <a:path w="90" h="17136" extrusionOk="0">
                      <a:moveTo>
                        <a:pt x="1" y="0"/>
                      </a:moveTo>
                      <a:lnTo>
                        <a:pt x="1"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5" name="Google Shape;1015;p28"/>
                <p:cNvSpPr/>
                <p:nvPr/>
              </p:nvSpPr>
              <p:spPr>
                <a:xfrm>
                  <a:off x="3680934"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6" name="Google Shape;1016;p28"/>
                <p:cNvSpPr/>
                <p:nvPr/>
              </p:nvSpPr>
              <p:spPr>
                <a:xfrm>
                  <a:off x="3809990" y="800967"/>
                  <a:ext cx="11035" cy="2055335"/>
                </a:xfrm>
                <a:custGeom>
                  <a:avLst/>
                  <a:gdLst/>
                  <a:ahLst/>
                  <a:cxnLst/>
                  <a:rect l="l" t="t" r="r" b="b"/>
                  <a:pathLst>
                    <a:path w="92" h="17136" extrusionOk="0">
                      <a:moveTo>
                        <a:pt x="0" y="0"/>
                      </a:moveTo>
                      <a:lnTo>
                        <a:pt x="0"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7" name="Google Shape;1017;p28"/>
                <p:cNvSpPr/>
                <p:nvPr/>
              </p:nvSpPr>
              <p:spPr>
                <a:xfrm>
                  <a:off x="3939405"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8" name="Google Shape;1018;p28"/>
                <p:cNvSpPr/>
                <p:nvPr/>
              </p:nvSpPr>
              <p:spPr>
                <a:xfrm>
                  <a:off x="4326452"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9" name="Google Shape;1019;p28"/>
                <p:cNvSpPr/>
                <p:nvPr/>
              </p:nvSpPr>
              <p:spPr>
                <a:xfrm>
                  <a:off x="2389660" y="908434"/>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0" name="Google Shape;1020;p28"/>
                <p:cNvSpPr/>
                <p:nvPr/>
              </p:nvSpPr>
              <p:spPr>
                <a:xfrm>
                  <a:off x="2389660" y="1037851"/>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1" name="Google Shape;1021;p28"/>
                <p:cNvSpPr/>
                <p:nvPr/>
              </p:nvSpPr>
              <p:spPr>
                <a:xfrm>
                  <a:off x="2389660" y="1177462"/>
                  <a:ext cx="2055335" cy="10675"/>
                </a:xfrm>
                <a:custGeom>
                  <a:avLst/>
                  <a:gdLst/>
                  <a:ahLst/>
                  <a:cxnLst/>
                  <a:rect l="l" t="t" r="r" b="b"/>
                  <a:pathLst>
                    <a:path w="17136" h="89" extrusionOk="0">
                      <a:moveTo>
                        <a:pt x="1" y="0"/>
                      </a:moveTo>
                      <a:lnTo>
                        <a:pt x="1" y="88"/>
                      </a:lnTo>
                      <a:lnTo>
                        <a:pt x="17136" y="88"/>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2" name="Google Shape;1022;p28"/>
                <p:cNvSpPr/>
                <p:nvPr/>
              </p:nvSpPr>
              <p:spPr>
                <a:xfrm>
                  <a:off x="2389660" y="1306518"/>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3" name="Google Shape;1023;p28"/>
                <p:cNvSpPr/>
                <p:nvPr/>
              </p:nvSpPr>
              <p:spPr>
                <a:xfrm>
                  <a:off x="2389660" y="1822863"/>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4" name="Google Shape;1024;p28"/>
                <p:cNvSpPr/>
                <p:nvPr/>
              </p:nvSpPr>
              <p:spPr>
                <a:xfrm>
                  <a:off x="2389660" y="1952279"/>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5" name="Google Shape;1025;p28"/>
                <p:cNvSpPr/>
                <p:nvPr/>
              </p:nvSpPr>
              <p:spPr>
                <a:xfrm>
                  <a:off x="2389660" y="2081336"/>
                  <a:ext cx="2055335" cy="11035"/>
                </a:xfrm>
                <a:custGeom>
                  <a:avLst/>
                  <a:gdLst/>
                  <a:ahLst/>
                  <a:cxnLst/>
                  <a:rect l="l" t="t" r="r" b="b"/>
                  <a:pathLst>
                    <a:path w="17136" h="92" extrusionOk="0">
                      <a:moveTo>
                        <a:pt x="1" y="0"/>
                      </a:moveTo>
                      <a:lnTo>
                        <a:pt x="1" y="92"/>
                      </a:lnTo>
                      <a:lnTo>
                        <a:pt x="17136" y="92"/>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6" name="Google Shape;1026;p28"/>
                <p:cNvSpPr/>
                <p:nvPr/>
              </p:nvSpPr>
              <p:spPr>
                <a:xfrm>
                  <a:off x="2389660" y="2220947"/>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7" name="Google Shape;1027;p28"/>
                <p:cNvSpPr/>
                <p:nvPr/>
              </p:nvSpPr>
              <p:spPr>
                <a:xfrm>
                  <a:off x="2389660" y="2349883"/>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8" name="Google Shape;1028;p28"/>
                <p:cNvSpPr/>
                <p:nvPr/>
              </p:nvSpPr>
              <p:spPr>
                <a:xfrm>
                  <a:off x="2389660" y="2479299"/>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9" name="Google Shape;1029;p28"/>
                <p:cNvSpPr/>
                <p:nvPr/>
              </p:nvSpPr>
              <p:spPr>
                <a:xfrm>
                  <a:off x="2389660" y="799888"/>
                  <a:ext cx="2059892" cy="2059053"/>
                </a:xfrm>
                <a:custGeom>
                  <a:avLst/>
                  <a:gdLst/>
                  <a:ahLst/>
                  <a:cxnLst/>
                  <a:rect l="l" t="t" r="r" b="b"/>
                  <a:pathLst>
                    <a:path w="17174" h="17167" extrusionOk="0">
                      <a:moveTo>
                        <a:pt x="17173" y="6"/>
                      </a:moveTo>
                      <a:lnTo>
                        <a:pt x="17173" y="6"/>
                      </a:lnTo>
                      <a:cubicBezTo>
                        <a:pt x="17173" y="6"/>
                        <a:pt x="17173" y="6"/>
                        <a:pt x="17173" y="6"/>
                      </a:cubicBezTo>
                      <a:lnTo>
                        <a:pt x="17173" y="6"/>
                      </a:lnTo>
                      <a:lnTo>
                        <a:pt x="17174" y="6"/>
                      </a:lnTo>
                      <a:cubicBezTo>
                        <a:pt x="17174" y="6"/>
                        <a:pt x="17173" y="6"/>
                        <a:pt x="17173" y="6"/>
                      </a:cubicBezTo>
                      <a:close/>
                      <a:moveTo>
                        <a:pt x="48" y="0"/>
                      </a:moveTo>
                      <a:lnTo>
                        <a:pt x="41" y="6"/>
                      </a:lnTo>
                      <a:lnTo>
                        <a:pt x="41" y="6"/>
                      </a:lnTo>
                      <a:cubicBezTo>
                        <a:pt x="25" y="6"/>
                        <a:pt x="16" y="6"/>
                        <a:pt x="16" y="6"/>
                      </a:cubicBezTo>
                      <a:lnTo>
                        <a:pt x="1" y="6"/>
                      </a:lnTo>
                      <a:lnTo>
                        <a:pt x="1" y="22"/>
                      </a:lnTo>
                      <a:cubicBezTo>
                        <a:pt x="10" y="25"/>
                        <a:pt x="7" y="17167"/>
                        <a:pt x="10" y="17167"/>
                      </a:cubicBezTo>
                      <a:cubicBezTo>
                        <a:pt x="13" y="17164"/>
                        <a:pt x="17133" y="17160"/>
                        <a:pt x="17136" y="17160"/>
                      </a:cubicBezTo>
                      <a:cubicBezTo>
                        <a:pt x="17136" y="17160"/>
                        <a:pt x="17136" y="17156"/>
                        <a:pt x="17136" y="17148"/>
                      </a:cubicBezTo>
                      <a:lnTo>
                        <a:pt x="17136" y="17148"/>
                      </a:lnTo>
                      <a:lnTo>
                        <a:pt x="32" y="17141"/>
                      </a:lnTo>
                      <a:lnTo>
                        <a:pt x="32" y="17141"/>
                      </a:lnTo>
                      <a:cubicBezTo>
                        <a:pt x="47" y="17108"/>
                        <a:pt x="48" y="597"/>
                        <a:pt x="48" y="16"/>
                      </a:cubicBezTo>
                      <a:lnTo>
                        <a:pt x="48" y="16"/>
                      </a:lnTo>
                      <a:lnTo>
                        <a:pt x="8592" y="11"/>
                      </a:lnTo>
                      <a:lnTo>
                        <a:pt x="8592" y="11"/>
                      </a:lnTo>
                      <a:cubicBezTo>
                        <a:pt x="12868" y="13"/>
                        <a:pt x="17141" y="16"/>
                        <a:pt x="17142" y="16"/>
                      </a:cubicBezTo>
                      <a:cubicBezTo>
                        <a:pt x="17151" y="16"/>
                        <a:pt x="17133" y="16625"/>
                        <a:pt x="17136" y="17148"/>
                      </a:cubicBezTo>
                      <a:lnTo>
                        <a:pt x="17136" y="17148"/>
                      </a:lnTo>
                      <a:lnTo>
                        <a:pt x="17174" y="17148"/>
                      </a:lnTo>
                      <a:cubicBezTo>
                        <a:pt x="17174" y="17148"/>
                        <a:pt x="17158" y="38"/>
                        <a:pt x="17173" y="6"/>
                      </a:cubicBezTo>
                      <a:lnTo>
                        <a:pt x="17173" y="6"/>
                      </a:lnTo>
                      <a:lnTo>
                        <a:pt x="8592" y="11"/>
                      </a:lnTo>
                      <a:lnTo>
                        <a:pt x="8592" y="11"/>
                      </a:lnTo>
                      <a:cubicBezTo>
                        <a:pt x="4520" y="9"/>
                        <a:pt x="444" y="7"/>
                        <a:pt x="48" y="6"/>
                      </a:cubicBezTo>
                      <a:lnTo>
                        <a:pt x="48" y="6"/>
                      </a:lnTo>
                      <a:cubicBezTo>
                        <a:pt x="48" y="2"/>
                        <a:pt x="48" y="0"/>
                        <a:pt x="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0" name="Google Shape;1030;p28"/>
                <p:cNvSpPr/>
                <p:nvPr/>
              </p:nvSpPr>
              <p:spPr>
                <a:xfrm>
                  <a:off x="2385102" y="790772"/>
                  <a:ext cx="2070447" cy="2076565"/>
                </a:xfrm>
                <a:custGeom>
                  <a:avLst/>
                  <a:gdLst/>
                  <a:ahLst/>
                  <a:cxnLst/>
                  <a:rect l="l" t="t" r="r" b="b"/>
                  <a:pathLst>
                    <a:path w="17262" h="17313" extrusionOk="0">
                      <a:moveTo>
                        <a:pt x="16135" y="82"/>
                      </a:moveTo>
                      <a:lnTo>
                        <a:pt x="17192" y="89"/>
                      </a:lnTo>
                      <a:lnTo>
                        <a:pt x="17192" y="89"/>
                      </a:lnTo>
                      <a:cubicBezTo>
                        <a:pt x="17192" y="86"/>
                        <a:pt x="17192" y="84"/>
                        <a:pt x="17193" y="82"/>
                      </a:cubicBezTo>
                      <a:close/>
                      <a:moveTo>
                        <a:pt x="23" y="1"/>
                      </a:moveTo>
                      <a:cubicBezTo>
                        <a:pt x="17" y="79"/>
                        <a:pt x="10" y="85"/>
                        <a:pt x="10" y="95"/>
                      </a:cubicBezTo>
                      <a:lnTo>
                        <a:pt x="31" y="92"/>
                      </a:lnTo>
                      <a:lnTo>
                        <a:pt x="31" y="92"/>
                      </a:lnTo>
                      <a:lnTo>
                        <a:pt x="39" y="1"/>
                      </a:lnTo>
                      <a:close/>
                      <a:moveTo>
                        <a:pt x="84" y="114"/>
                      </a:moveTo>
                      <a:lnTo>
                        <a:pt x="63" y="156"/>
                      </a:lnTo>
                      <a:lnTo>
                        <a:pt x="63" y="156"/>
                      </a:lnTo>
                      <a:cubicBezTo>
                        <a:pt x="61" y="146"/>
                        <a:pt x="59" y="137"/>
                        <a:pt x="56" y="127"/>
                      </a:cubicBezTo>
                      <a:lnTo>
                        <a:pt x="56" y="127"/>
                      </a:lnTo>
                      <a:cubicBezTo>
                        <a:pt x="69" y="123"/>
                        <a:pt x="78" y="118"/>
                        <a:pt x="84" y="114"/>
                      </a:cubicBezTo>
                      <a:close/>
                      <a:moveTo>
                        <a:pt x="341" y="1"/>
                      </a:moveTo>
                      <a:cubicBezTo>
                        <a:pt x="341" y="1"/>
                        <a:pt x="142" y="51"/>
                        <a:pt x="48" y="57"/>
                      </a:cubicBezTo>
                      <a:lnTo>
                        <a:pt x="70" y="89"/>
                      </a:lnTo>
                      <a:lnTo>
                        <a:pt x="54" y="89"/>
                      </a:lnTo>
                      <a:lnTo>
                        <a:pt x="46" y="90"/>
                      </a:lnTo>
                      <a:lnTo>
                        <a:pt x="46" y="90"/>
                      </a:lnTo>
                      <a:cubicBezTo>
                        <a:pt x="44" y="82"/>
                        <a:pt x="41" y="74"/>
                        <a:pt x="39" y="67"/>
                      </a:cubicBezTo>
                      <a:lnTo>
                        <a:pt x="39" y="91"/>
                      </a:lnTo>
                      <a:lnTo>
                        <a:pt x="39" y="91"/>
                      </a:lnTo>
                      <a:lnTo>
                        <a:pt x="31" y="92"/>
                      </a:lnTo>
                      <a:lnTo>
                        <a:pt x="31" y="92"/>
                      </a:lnTo>
                      <a:lnTo>
                        <a:pt x="26" y="148"/>
                      </a:lnTo>
                      <a:cubicBezTo>
                        <a:pt x="7" y="315"/>
                        <a:pt x="39" y="648"/>
                        <a:pt x="39" y="648"/>
                      </a:cubicBezTo>
                      <a:lnTo>
                        <a:pt x="39" y="2271"/>
                      </a:lnTo>
                      <a:cubicBezTo>
                        <a:pt x="46" y="6075"/>
                        <a:pt x="50" y="10437"/>
                        <a:pt x="54" y="14436"/>
                      </a:cubicBezTo>
                      <a:lnTo>
                        <a:pt x="54" y="14436"/>
                      </a:lnTo>
                      <a:lnTo>
                        <a:pt x="130" y="2246"/>
                      </a:lnTo>
                      <a:lnTo>
                        <a:pt x="130" y="636"/>
                      </a:lnTo>
                      <a:cubicBezTo>
                        <a:pt x="130" y="636"/>
                        <a:pt x="110" y="371"/>
                        <a:pt x="67" y="174"/>
                      </a:cubicBezTo>
                      <a:lnTo>
                        <a:pt x="70" y="174"/>
                      </a:lnTo>
                      <a:lnTo>
                        <a:pt x="98" y="126"/>
                      </a:lnTo>
                      <a:cubicBezTo>
                        <a:pt x="326" y="132"/>
                        <a:pt x="603" y="134"/>
                        <a:pt x="892" y="134"/>
                      </a:cubicBezTo>
                      <a:cubicBezTo>
                        <a:pt x="1355" y="134"/>
                        <a:pt x="1847" y="129"/>
                        <a:pt x="2215" y="129"/>
                      </a:cubicBezTo>
                      <a:cubicBezTo>
                        <a:pt x="2558" y="129"/>
                        <a:pt x="2918" y="130"/>
                        <a:pt x="3292" y="130"/>
                      </a:cubicBezTo>
                      <a:cubicBezTo>
                        <a:pt x="6287" y="130"/>
                        <a:pt x="10177" y="127"/>
                        <a:pt x="12928" y="82"/>
                      </a:cubicBezTo>
                      <a:lnTo>
                        <a:pt x="16135" y="82"/>
                      </a:lnTo>
                      <a:lnTo>
                        <a:pt x="2218" y="1"/>
                      </a:lnTo>
                      <a:close/>
                      <a:moveTo>
                        <a:pt x="54" y="14436"/>
                      </a:moveTo>
                      <a:lnTo>
                        <a:pt x="39" y="16975"/>
                      </a:lnTo>
                      <a:lnTo>
                        <a:pt x="39" y="17044"/>
                      </a:lnTo>
                      <a:cubicBezTo>
                        <a:pt x="35" y="17101"/>
                        <a:pt x="29" y="17158"/>
                        <a:pt x="13" y="17217"/>
                      </a:cubicBezTo>
                      <a:lnTo>
                        <a:pt x="13" y="17217"/>
                      </a:lnTo>
                      <a:cubicBezTo>
                        <a:pt x="33" y="17217"/>
                        <a:pt x="52" y="17217"/>
                        <a:pt x="72" y="17217"/>
                      </a:cubicBezTo>
                      <a:lnTo>
                        <a:pt x="72" y="17217"/>
                      </a:lnTo>
                      <a:cubicBezTo>
                        <a:pt x="61" y="17149"/>
                        <a:pt x="55" y="17081"/>
                        <a:pt x="57" y="17010"/>
                      </a:cubicBezTo>
                      <a:cubicBezTo>
                        <a:pt x="56" y="16176"/>
                        <a:pt x="55" y="15315"/>
                        <a:pt x="54" y="14436"/>
                      </a:cubicBezTo>
                      <a:close/>
                      <a:moveTo>
                        <a:pt x="13" y="17217"/>
                      </a:moveTo>
                      <a:cubicBezTo>
                        <a:pt x="9" y="17217"/>
                        <a:pt x="5" y="17217"/>
                        <a:pt x="1" y="17217"/>
                      </a:cubicBezTo>
                      <a:lnTo>
                        <a:pt x="13" y="17217"/>
                      </a:lnTo>
                      <a:cubicBezTo>
                        <a:pt x="13" y="17217"/>
                        <a:pt x="13" y="17217"/>
                        <a:pt x="13" y="17217"/>
                      </a:cubicBezTo>
                      <a:close/>
                      <a:moveTo>
                        <a:pt x="17192" y="89"/>
                      </a:moveTo>
                      <a:cubicBezTo>
                        <a:pt x="17185" y="130"/>
                        <a:pt x="17174" y="166"/>
                        <a:pt x="17174" y="202"/>
                      </a:cubicBezTo>
                      <a:lnTo>
                        <a:pt x="17174" y="1133"/>
                      </a:lnTo>
                      <a:cubicBezTo>
                        <a:pt x="17193" y="5551"/>
                        <a:pt x="17158" y="12744"/>
                        <a:pt x="17193" y="17236"/>
                      </a:cubicBezTo>
                      <a:lnTo>
                        <a:pt x="17193" y="17236"/>
                      </a:lnTo>
                      <a:cubicBezTo>
                        <a:pt x="13729" y="17229"/>
                        <a:pt x="7421" y="17215"/>
                        <a:pt x="2870" y="17215"/>
                      </a:cubicBezTo>
                      <a:cubicBezTo>
                        <a:pt x="1827" y="17215"/>
                        <a:pt x="875" y="17216"/>
                        <a:pt x="72" y="17217"/>
                      </a:cubicBezTo>
                      <a:lnTo>
                        <a:pt x="72" y="17217"/>
                      </a:lnTo>
                      <a:cubicBezTo>
                        <a:pt x="77" y="17249"/>
                        <a:pt x="84" y="17280"/>
                        <a:pt x="92" y="17312"/>
                      </a:cubicBezTo>
                      <a:lnTo>
                        <a:pt x="101" y="17312"/>
                      </a:lnTo>
                      <a:cubicBezTo>
                        <a:pt x="324" y="17312"/>
                        <a:pt x="557" y="17312"/>
                        <a:pt x="802" y="17312"/>
                      </a:cubicBezTo>
                      <a:cubicBezTo>
                        <a:pt x="5251" y="17312"/>
                        <a:pt x="13178" y="17286"/>
                        <a:pt x="17224" y="17274"/>
                      </a:cubicBezTo>
                      <a:lnTo>
                        <a:pt x="17224" y="17271"/>
                      </a:lnTo>
                      <a:cubicBezTo>
                        <a:pt x="17240" y="12581"/>
                        <a:pt x="17262" y="5278"/>
                        <a:pt x="17262" y="652"/>
                      </a:cubicBezTo>
                      <a:lnTo>
                        <a:pt x="17262" y="318"/>
                      </a:lnTo>
                      <a:cubicBezTo>
                        <a:pt x="17262" y="243"/>
                        <a:pt x="17256" y="164"/>
                        <a:pt x="17243" y="89"/>
                      </a:cubicBezTo>
                      <a:lnTo>
                        <a:pt x="17205" y="89"/>
                      </a:lnTo>
                      <a:lnTo>
                        <a:pt x="17192" y="89"/>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31" name="Google Shape;1031;p28"/>
              <p:cNvSpPr/>
              <p:nvPr/>
            </p:nvSpPr>
            <p:spPr>
              <a:xfrm>
                <a:off x="2073657" y="2043886"/>
                <a:ext cx="1541251" cy="1533418"/>
              </a:xfrm>
              <a:custGeom>
                <a:avLst/>
                <a:gdLst/>
                <a:ahLst/>
                <a:cxnLst/>
                <a:rect l="l" t="t" r="r" b="b"/>
                <a:pathLst>
                  <a:path w="17315" h="17227" extrusionOk="0">
                    <a:moveTo>
                      <a:pt x="102" y="75"/>
                    </a:moveTo>
                    <a:cubicBezTo>
                      <a:pt x="102" y="75"/>
                      <a:pt x="101" y="76"/>
                      <a:pt x="95" y="79"/>
                    </a:cubicBezTo>
                    <a:lnTo>
                      <a:pt x="95" y="77"/>
                    </a:lnTo>
                    <a:lnTo>
                      <a:pt x="95" y="77"/>
                    </a:lnTo>
                    <a:cubicBezTo>
                      <a:pt x="98" y="76"/>
                      <a:pt x="101" y="75"/>
                      <a:pt x="102" y="75"/>
                    </a:cubicBezTo>
                    <a:close/>
                    <a:moveTo>
                      <a:pt x="274" y="0"/>
                    </a:moveTo>
                    <a:lnTo>
                      <a:pt x="167" y="44"/>
                    </a:lnTo>
                    <a:cubicBezTo>
                      <a:pt x="164" y="45"/>
                      <a:pt x="162" y="46"/>
                      <a:pt x="159" y="48"/>
                    </a:cubicBezTo>
                    <a:lnTo>
                      <a:pt x="159" y="48"/>
                    </a:lnTo>
                    <a:cubicBezTo>
                      <a:pt x="146" y="47"/>
                      <a:pt x="133" y="47"/>
                      <a:pt x="120" y="47"/>
                    </a:cubicBezTo>
                    <a:lnTo>
                      <a:pt x="120" y="47"/>
                    </a:lnTo>
                    <a:lnTo>
                      <a:pt x="126" y="61"/>
                    </a:lnTo>
                    <a:lnTo>
                      <a:pt x="126" y="61"/>
                    </a:lnTo>
                    <a:cubicBezTo>
                      <a:pt x="111" y="68"/>
                      <a:pt x="101" y="72"/>
                      <a:pt x="95" y="75"/>
                    </a:cubicBezTo>
                    <a:lnTo>
                      <a:pt x="95" y="75"/>
                    </a:lnTo>
                    <a:lnTo>
                      <a:pt x="95" y="47"/>
                    </a:lnTo>
                    <a:lnTo>
                      <a:pt x="79" y="63"/>
                    </a:lnTo>
                    <a:lnTo>
                      <a:pt x="1" y="139"/>
                    </a:lnTo>
                    <a:cubicBezTo>
                      <a:pt x="2570" y="139"/>
                      <a:pt x="6175" y="123"/>
                      <a:pt x="8716" y="104"/>
                    </a:cubicBezTo>
                    <a:cubicBezTo>
                      <a:pt x="9085" y="98"/>
                      <a:pt x="9477" y="93"/>
                      <a:pt x="9884" y="89"/>
                    </a:cubicBezTo>
                    <a:lnTo>
                      <a:pt x="9884" y="89"/>
                    </a:lnTo>
                    <a:cubicBezTo>
                      <a:pt x="9451" y="85"/>
                      <a:pt x="9039" y="81"/>
                      <a:pt x="8656" y="76"/>
                    </a:cubicBezTo>
                    <a:cubicBezTo>
                      <a:pt x="7414" y="55"/>
                      <a:pt x="5910" y="52"/>
                      <a:pt x="4401" y="52"/>
                    </a:cubicBezTo>
                    <a:cubicBezTo>
                      <a:pt x="3731" y="52"/>
                      <a:pt x="3059" y="53"/>
                      <a:pt x="2410" y="53"/>
                    </a:cubicBezTo>
                    <a:cubicBezTo>
                      <a:pt x="1639" y="53"/>
                      <a:pt x="898" y="52"/>
                      <a:pt x="226" y="48"/>
                    </a:cubicBezTo>
                    <a:lnTo>
                      <a:pt x="226" y="48"/>
                    </a:lnTo>
                    <a:lnTo>
                      <a:pt x="274" y="0"/>
                    </a:lnTo>
                    <a:close/>
                    <a:moveTo>
                      <a:pt x="17274" y="63"/>
                    </a:moveTo>
                    <a:cubicBezTo>
                      <a:pt x="15105" y="76"/>
                      <a:pt x="12234" y="67"/>
                      <a:pt x="9884" y="89"/>
                    </a:cubicBezTo>
                    <a:lnTo>
                      <a:pt x="9884" y="89"/>
                    </a:lnTo>
                    <a:cubicBezTo>
                      <a:pt x="11421" y="103"/>
                      <a:pt x="13214" y="107"/>
                      <a:pt x="14841" y="107"/>
                    </a:cubicBezTo>
                    <a:cubicBezTo>
                      <a:pt x="15703" y="107"/>
                      <a:pt x="16519" y="106"/>
                      <a:pt x="17224" y="104"/>
                    </a:cubicBezTo>
                    <a:lnTo>
                      <a:pt x="17224" y="104"/>
                    </a:lnTo>
                    <a:lnTo>
                      <a:pt x="17224" y="617"/>
                    </a:lnTo>
                    <a:cubicBezTo>
                      <a:pt x="17224" y="617"/>
                      <a:pt x="17222" y="8183"/>
                      <a:pt x="17269" y="13635"/>
                    </a:cubicBezTo>
                    <a:lnTo>
                      <a:pt x="17269" y="13635"/>
                    </a:lnTo>
                    <a:cubicBezTo>
                      <a:pt x="17276" y="9320"/>
                      <a:pt x="17279" y="4178"/>
                      <a:pt x="17287" y="623"/>
                    </a:cubicBezTo>
                    <a:cubicBezTo>
                      <a:pt x="17287" y="481"/>
                      <a:pt x="17284" y="239"/>
                      <a:pt x="17287" y="104"/>
                    </a:cubicBezTo>
                    <a:lnTo>
                      <a:pt x="17287" y="104"/>
                    </a:lnTo>
                    <a:cubicBezTo>
                      <a:pt x="17266" y="104"/>
                      <a:pt x="17245" y="104"/>
                      <a:pt x="17224" y="104"/>
                    </a:cubicBezTo>
                    <a:lnTo>
                      <a:pt x="17224" y="104"/>
                    </a:lnTo>
                    <a:lnTo>
                      <a:pt x="17224" y="98"/>
                    </a:lnTo>
                    <a:lnTo>
                      <a:pt x="17224" y="88"/>
                    </a:lnTo>
                    <a:cubicBezTo>
                      <a:pt x="17246" y="88"/>
                      <a:pt x="17167" y="88"/>
                      <a:pt x="17277" y="72"/>
                    </a:cubicBezTo>
                    <a:lnTo>
                      <a:pt x="17274" y="63"/>
                    </a:lnTo>
                    <a:close/>
                    <a:moveTo>
                      <a:pt x="95" y="145"/>
                    </a:moveTo>
                    <a:lnTo>
                      <a:pt x="95" y="4356"/>
                    </a:lnTo>
                    <a:cubicBezTo>
                      <a:pt x="95" y="8256"/>
                      <a:pt x="101" y="13191"/>
                      <a:pt x="95" y="17072"/>
                    </a:cubicBezTo>
                    <a:lnTo>
                      <a:pt x="95" y="17201"/>
                    </a:lnTo>
                    <a:cubicBezTo>
                      <a:pt x="124" y="17201"/>
                      <a:pt x="154" y="17201"/>
                      <a:pt x="183" y="17201"/>
                    </a:cubicBezTo>
                    <a:lnTo>
                      <a:pt x="183" y="17201"/>
                    </a:lnTo>
                    <a:lnTo>
                      <a:pt x="183" y="17076"/>
                    </a:lnTo>
                    <a:cubicBezTo>
                      <a:pt x="183" y="17076"/>
                      <a:pt x="177" y="8266"/>
                      <a:pt x="177" y="4359"/>
                    </a:cubicBezTo>
                    <a:cubicBezTo>
                      <a:pt x="180" y="3164"/>
                      <a:pt x="95" y="145"/>
                      <a:pt x="95" y="145"/>
                    </a:cubicBezTo>
                    <a:close/>
                    <a:moveTo>
                      <a:pt x="17269" y="13635"/>
                    </a:moveTo>
                    <a:cubicBezTo>
                      <a:pt x="17267" y="14923"/>
                      <a:pt x="17264" y="16137"/>
                      <a:pt x="17262" y="17214"/>
                    </a:cubicBezTo>
                    <a:lnTo>
                      <a:pt x="17262" y="17214"/>
                    </a:lnTo>
                    <a:cubicBezTo>
                      <a:pt x="17279" y="17214"/>
                      <a:pt x="17297" y="17214"/>
                      <a:pt x="17315" y="17214"/>
                    </a:cubicBezTo>
                    <a:cubicBezTo>
                      <a:pt x="17296" y="16262"/>
                      <a:pt x="17281" y="15016"/>
                      <a:pt x="17269" y="13635"/>
                    </a:cubicBezTo>
                    <a:close/>
                    <a:moveTo>
                      <a:pt x="3040" y="17191"/>
                    </a:moveTo>
                    <a:cubicBezTo>
                      <a:pt x="2073" y="17191"/>
                      <a:pt x="1118" y="17194"/>
                      <a:pt x="183" y="17201"/>
                    </a:cubicBezTo>
                    <a:lnTo>
                      <a:pt x="183" y="17201"/>
                    </a:lnTo>
                    <a:lnTo>
                      <a:pt x="183" y="17205"/>
                    </a:lnTo>
                    <a:cubicBezTo>
                      <a:pt x="161" y="17205"/>
                      <a:pt x="240" y="17205"/>
                      <a:pt x="126" y="17220"/>
                    </a:cubicBezTo>
                    <a:cubicBezTo>
                      <a:pt x="821" y="17223"/>
                      <a:pt x="1524" y="17224"/>
                      <a:pt x="2232" y="17224"/>
                    </a:cubicBezTo>
                    <a:cubicBezTo>
                      <a:pt x="4250" y="17224"/>
                      <a:pt x="6316" y="17216"/>
                      <a:pt x="8385" y="17209"/>
                    </a:cubicBezTo>
                    <a:lnTo>
                      <a:pt x="8385" y="17209"/>
                    </a:lnTo>
                    <a:cubicBezTo>
                      <a:pt x="6585" y="17200"/>
                      <a:pt x="4791" y="17191"/>
                      <a:pt x="3040" y="17191"/>
                    </a:cubicBezTo>
                    <a:close/>
                    <a:moveTo>
                      <a:pt x="13062" y="17199"/>
                    </a:moveTo>
                    <a:cubicBezTo>
                      <a:pt x="11514" y="17199"/>
                      <a:pt x="9949" y="17204"/>
                      <a:pt x="8385" y="17209"/>
                    </a:cubicBezTo>
                    <a:lnTo>
                      <a:pt x="8385" y="17209"/>
                    </a:lnTo>
                    <a:cubicBezTo>
                      <a:pt x="10232" y="17218"/>
                      <a:pt x="12085" y="17227"/>
                      <a:pt x="13904" y="17227"/>
                    </a:cubicBezTo>
                    <a:cubicBezTo>
                      <a:pt x="15039" y="17227"/>
                      <a:pt x="16160" y="17223"/>
                      <a:pt x="17258" y="17214"/>
                    </a:cubicBezTo>
                    <a:lnTo>
                      <a:pt x="17262" y="17217"/>
                    </a:lnTo>
                    <a:cubicBezTo>
                      <a:pt x="17262" y="17216"/>
                      <a:pt x="17262" y="17215"/>
                      <a:pt x="17262" y="17214"/>
                    </a:cubicBezTo>
                    <a:lnTo>
                      <a:pt x="17262" y="17214"/>
                    </a:lnTo>
                    <a:cubicBezTo>
                      <a:pt x="15887" y="17203"/>
                      <a:pt x="14482" y="17199"/>
                      <a:pt x="13062" y="17199"/>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2" name="Google Shape;1032;p28"/>
              <p:cNvSpPr/>
              <p:nvPr/>
            </p:nvSpPr>
            <p:spPr>
              <a:xfrm>
                <a:off x="2057724" y="2024214"/>
                <a:ext cx="56078" cy="56167"/>
              </a:xfrm>
              <a:custGeom>
                <a:avLst/>
                <a:gdLst/>
                <a:ahLst/>
                <a:cxnLst/>
                <a:rect l="l" t="t" r="r" b="b"/>
                <a:pathLst>
                  <a:path w="630" h="631" extrusionOk="0">
                    <a:moveTo>
                      <a:pt x="0" y="1"/>
                    </a:moveTo>
                    <a:lnTo>
                      <a:pt x="0" y="630"/>
                    </a:lnTo>
                    <a:lnTo>
                      <a:pt x="629" y="630"/>
                    </a:lnTo>
                    <a:lnTo>
                      <a:pt x="629"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3" name="Google Shape;1033;p28"/>
              <p:cNvSpPr/>
              <p:nvPr/>
            </p:nvSpPr>
            <p:spPr>
              <a:xfrm>
                <a:off x="3582931" y="2024214"/>
                <a:ext cx="56078" cy="56167"/>
              </a:xfrm>
              <a:custGeom>
                <a:avLst/>
                <a:gdLst/>
                <a:ahLst/>
                <a:cxnLst/>
                <a:rect l="l" t="t" r="r" b="b"/>
                <a:pathLst>
                  <a:path w="630" h="631" extrusionOk="0">
                    <a:moveTo>
                      <a:pt x="0" y="1"/>
                    </a:moveTo>
                    <a:lnTo>
                      <a:pt x="0" y="630"/>
                    </a:lnTo>
                    <a:lnTo>
                      <a:pt x="629" y="630"/>
                    </a:lnTo>
                    <a:lnTo>
                      <a:pt x="629"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4" name="Google Shape;1034;p28"/>
              <p:cNvSpPr/>
              <p:nvPr/>
            </p:nvSpPr>
            <p:spPr>
              <a:xfrm>
                <a:off x="2057724" y="3549513"/>
                <a:ext cx="56078" cy="56078"/>
              </a:xfrm>
              <a:custGeom>
                <a:avLst/>
                <a:gdLst/>
                <a:ahLst/>
                <a:cxnLst/>
                <a:rect l="l" t="t" r="r" b="b"/>
                <a:pathLst>
                  <a:path w="630" h="630" extrusionOk="0">
                    <a:moveTo>
                      <a:pt x="0" y="0"/>
                    </a:moveTo>
                    <a:lnTo>
                      <a:pt x="0" y="629"/>
                    </a:lnTo>
                    <a:lnTo>
                      <a:pt x="629" y="629"/>
                    </a:lnTo>
                    <a:lnTo>
                      <a:pt x="629"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5" name="Google Shape;1035;p28"/>
              <p:cNvSpPr/>
              <p:nvPr/>
            </p:nvSpPr>
            <p:spPr>
              <a:xfrm>
                <a:off x="3582931" y="3549513"/>
                <a:ext cx="56078" cy="56078"/>
              </a:xfrm>
              <a:custGeom>
                <a:avLst/>
                <a:gdLst/>
                <a:ahLst/>
                <a:cxnLst/>
                <a:rect l="l" t="t" r="r" b="b"/>
                <a:pathLst>
                  <a:path w="630" h="630" extrusionOk="0">
                    <a:moveTo>
                      <a:pt x="0" y="0"/>
                    </a:moveTo>
                    <a:lnTo>
                      <a:pt x="0" y="629"/>
                    </a:lnTo>
                    <a:lnTo>
                      <a:pt x="629" y="629"/>
                    </a:lnTo>
                    <a:lnTo>
                      <a:pt x="629"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6" name="Google Shape;1036;p28"/>
              <p:cNvSpPr/>
              <p:nvPr/>
            </p:nvSpPr>
            <p:spPr>
              <a:xfrm>
                <a:off x="2488805" y="3637101"/>
                <a:ext cx="854253" cy="511021"/>
              </a:xfrm>
              <a:custGeom>
                <a:avLst/>
                <a:gdLst/>
                <a:ahLst/>
                <a:cxnLst/>
                <a:rect l="l" t="t" r="r" b="b"/>
                <a:pathLst>
                  <a:path w="9597" h="5741" extrusionOk="0">
                    <a:moveTo>
                      <a:pt x="1" y="1"/>
                    </a:moveTo>
                    <a:lnTo>
                      <a:pt x="1" y="5741"/>
                    </a:lnTo>
                    <a:lnTo>
                      <a:pt x="9597" y="5741"/>
                    </a:lnTo>
                    <a:lnTo>
                      <a:pt x="95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7" name="Google Shape;1037;p28"/>
              <p:cNvSpPr/>
              <p:nvPr/>
            </p:nvSpPr>
            <p:spPr>
              <a:xfrm>
                <a:off x="2506786" y="3660066"/>
                <a:ext cx="28039" cy="28128"/>
              </a:xfrm>
              <a:custGeom>
                <a:avLst/>
                <a:gdLst/>
                <a:ahLst/>
                <a:cxnLst/>
                <a:rect l="l" t="t" r="r" b="b"/>
                <a:pathLst>
                  <a:path w="315" h="316" extrusionOk="0">
                    <a:moveTo>
                      <a:pt x="28" y="1"/>
                    </a:moveTo>
                    <a:lnTo>
                      <a:pt x="0" y="26"/>
                    </a:lnTo>
                    <a:lnTo>
                      <a:pt x="293" y="315"/>
                    </a:lnTo>
                    <a:lnTo>
                      <a:pt x="315" y="290"/>
                    </a:lnTo>
                    <a:lnTo>
                      <a:pt x="2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8" name="Google Shape;1038;p28"/>
              <p:cNvSpPr/>
              <p:nvPr/>
            </p:nvSpPr>
            <p:spPr>
              <a:xfrm>
                <a:off x="2506786" y="3660066"/>
                <a:ext cx="28039" cy="28128"/>
              </a:xfrm>
              <a:custGeom>
                <a:avLst/>
                <a:gdLst/>
                <a:ahLst/>
                <a:cxnLst/>
                <a:rect l="l" t="t" r="r" b="b"/>
                <a:pathLst>
                  <a:path w="315" h="316" extrusionOk="0">
                    <a:moveTo>
                      <a:pt x="293" y="1"/>
                    </a:moveTo>
                    <a:lnTo>
                      <a:pt x="0" y="290"/>
                    </a:lnTo>
                    <a:lnTo>
                      <a:pt x="28" y="315"/>
                    </a:lnTo>
                    <a:lnTo>
                      <a:pt x="315" y="26"/>
                    </a:lnTo>
                    <a:lnTo>
                      <a:pt x="29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9" name="Google Shape;1039;p28"/>
              <p:cNvSpPr/>
              <p:nvPr/>
            </p:nvSpPr>
            <p:spPr>
              <a:xfrm>
                <a:off x="3288660" y="3671548"/>
                <a:ext cx="17713" cy="17713"/>
              </a:xfrm>
              <a:custGeom>
                <a:avLst/>
                <a:gdLst/>
                <a:ahLst/>
                <a:cxnLst/>
                <a:rect l="l" t="t" r="r" b="b"/>
                <a:pathLst>
                  <a:path w="199" h="199" extrusionOk="0">
                    <a:moveTo>
                      <a:pt x="26" y="0"/>
                    </a:moveTo>
                    <a:lnTo>
                      <a:pt x="1" y="26"/>
                    </a:lnTo>
                    <a:lnTo>
                      <a:pt x="171" y="199"/>
                    </a:lnTo>
                    <a:lnTo>
                      <a:pt x="199" y="170"/>
                    </a:lnTo>
                    <a:lnTo>
                      <a:pt x="2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0" name="Google Shape;1040;p28"/>
              <p:cNvSpPr/>
              <p:nvPr/>
            </p:nvSpPr>
            <p:spPr>
              <a:xfrm>
                <a:off x="3288927" y="3658641"/>
                <a:ext cx="17803" cy="18070"/>
              </a:xfrm>
              <a:custGeom>
                <a:avLst/>
                <a:gdLst/>
                <a:ahLst/>
                <a:cxnLst/>
                <a:rect l="l" t="t" r="r" b="b"/>
                <a:pathLst>
                  <a:path w="200" h="203" extrusionOk="0">
                    <a:moveTo>
                      <a:pt x="174" y="1"/>
                    </a:moveTo>
                    <a:lnTo>
                      <a:pt x="1" y="174"/>
                    </a:lnTo>
                    <a:lnTo>
                      <a:pt x="29" y="202"/>
                    </a:lnTo>
                    <a:lnTo>
                      <a:pt x="199" y="29"/>
                    </a:lnTo>
                    <a:lnTo>
                      <a:pt x="1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1" name="Google Shape;1041;p28"/>
              <p:cNvSpPr/>
              <p:nvPr/>
            </p:nvSpPr>
            <p:spPr>
              <a:xfrm>
                <a:off x="3305216" y="3671548"/>
                <a:ext cx="17981" cy="17713"/>
              </a:xfrm>
              <a:custGeom>
                <a:avLst/>
                <a:gdLst/>
                <a:ahLst/>
                <a:cxnLst/>
                <a:rect l="l" t="t" r="r" b="b"/>
                <a:pathLst>
                  <a:path w="202" h="199" extrusionOk="0">
                    <a:moveTo>
                      <a:pt x="29" y="0"/>
                    </a:moveTo>
                    <a:lnTo>
                      <a:pt x="0" y="29"/>
                    </a:lnTo>
                    <a:lnTo>
                      <a:pt x="173" y="199"/>
                    </a:lnTo>
                    <a:lnTo>
                      <a:pt x="202"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2" name="Google Shape;1042;p28"/>
              <p:cNvSpPr/>
              <p:nvPr/>
            </p:nvSpPr>
            <p:spPr>
              <a:xfrm>
                <a:off x="3306284" y="3658107"/>
                <a:ext cx="18070" cy="17981"/>
              </a:xfrm>
              <a:custGeom>
                <a:avLst/>
                <a:gdLst/>
                <a:ahLst/>
                <a:cxnLst/>
                <a:rect l="l" t="t" r="r" b="b"/>
                <a:pathLst>
                  <a:path w="203" h="202" extrusionOk="0">
                    <a:moveTo>
                      <a:pt x="174" y="0"/>
                    </a:moveTo>
                    <a:lnTo>
                      <a:pt x="1" y="173"/>
                    </a:lnTo>
                    <a:lnTo>
                      <a:pt x="29" y="202"/>
                    </a:lnTo>
                    <a:lnTo>
                      <a:pt x="202" y="29"/>
                    </a:lnTo>
                    <a:lnTo>
                      <a:pt x="1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3" name="Google Shape;1043;p28"/>
              <p:cNvSpPr/>
              <p:nvPr/>
            </p:nvSpPr>
            <p:spPr>
              <a:xfrm>
                <a:off x="2632736" y="3725044"/>
                <a:ext cx="8189" cy="335488"/>
              </a:xfrm>
              <a:custGeom>
                <a:avLst/>
                <a:gdLst/>
                <a:ahLst/>
                <a:cxnLst/>
                <a:rect l="l" t="t" r="r" b="b"/>
                <a:pathLst>
                  <a:path w="92" h="3769" extrusionOk="0">
                    <a:moveTo>
                      <a:pt x="1" y="0"/>
                    </a:moveTo>
                    <a:lnTo>
                      <a:pt x="1" y="3768"/>
                    </a:lnTo>
                    <a:lnTo>
                      <a:pt x="92" y="3768"/>
                    </a:lnTo>
                    <a:lnTo>
                      <a:pt x="9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4" name="Google Shape;1044;p28"/>
              <p:cNvSpPr/>
              <p:nvPr/>
            </p:nvSpPr>
            <p:spPr>
              <a:xfrm>
                <a:off x="2541767" y="3754151"/>
                <a:ext cx="71744" cy="40679"/>
              </a:xfrm>
              <a:custGeom>
                <a:avLst/>
                <a:gdLst/>
                <a:ahLst/>
                <a:cxnLst/>
                <a:rect l="l" t="t" r="r" b="b"/>
                <a:pathLst>
                  <a:path w="806" h="457" extrusionOk="0">
                    <a:moveTo>
                      <a:pt x="388" y="41"/>
                    </a:moveTo>
                    <a:cubicBezTo>
                      <a:pt x="489" y="41"/>
                      <a:pt x="576" y="123"/>
                      <a:pt x="576" y="224"/>
                    </a:cubicBezTo>
                    <a:cubicBezTo>
                      <a:pt x="576" y="331"/>
                      <a:pt x="491" y="412"/>
                      <a:pt x="390" y="412"/>
                    </a:cubicBezTo>
                    <a:cubicBezTo>
                      <a:pt x="271" y="412"/>
                      <a:pt x="176" y="302"/>
                      <a:pt x="208" y="176"/>
                    </a:cubicBezTo>
                    <a:cubicBezTo>
                      <a:pt x="224" y="114"/>
                      <a:pt x="277" y="63"/>
                      <a:pt x="340" y="47"/>
                    </a:cubicBezTo>
                    <a:cubicBezTo>
                      <a:pt x="356" y="43"/>
                      <a:pt x="372" y="41"/>
                      <a:pt x="388" y="41"/>
                    </a:cubicBezTo>
                    <a:close/>
                    <a:moveTo>
                      <a:pt x="403" y="0"/>
                    </a:moveTo>
                    <a:cubicBezTo>
                      <a:pt x="236" y="0"/>
                      <a:pt x="88" y="85"/>
                      <a:pt x="0" y="227"/>
                    </a:cubicBezTo>
                    <a:cubicBezTo>
                      <a:pt x="88" y="365"/>
                      <a:pt x="236" y="453"/>
                      <a:pt x="403" y="456"/>
                    </a:cubicBezTo>
                    <a:cubicBezTo>
                      <a:pt x="566" y="447"/>
                      <a:pt x="717" y="365"/>
                      <a:pt x="806" y="227"/>
                    </a:cubicBezTo>
                    <a:cubicBezTo>
                      <a:pt x="721" y="85"/>
                      <a:pt x="566" y="3"/>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5" name="Google Shape;1045;p28"/>
              <p:cNvSpPr/>
              <p:nvPr/>
            </p:nvSpPr>
            <p:spPr>
              <a:xfrm>
                <a:off x="2564109" y="3761450"/>
                <a:ext cx="26170" cy="26081"/>
              </a:xfrm>
              <a:custGeom>
                <a:avLst/>
                <a:gdLst/>
                <a:ahLst/>
                <a:cxnLst/>
                <a:rect l="l" t="t" r="r" b="b"/>
                <a:pathLst>
                  <a:path w="294" h="293" extrusionOk="0">
                    <a:moveTo>
                      <a:pt x="146" y="0"/>
                    </a:moveTo>
                    <a:cubicBezTo>
                      <a:pt x="64" y="0"/>
                      <a:pt x="1" y="63"/>
                      <a:pt x="1" y="145"/>
                    </a:cubicBezTo>
                    <a:cubicBezTo>
                      <a:pt x="1" y="230"/>
                      <a:pt x="67" y="293"/>
                      <a:pt x="146" y="293"/>
                    </a:cubicBezTo>
                    <a:cubicBezTo>
                      <a:pt x="231" y="293"/>
                      <a:pt x="293" y="223"/>
                      <a:pt x="293" y="145"/>
                    </a:cubicBezTo>
                    <a:cubicBezTo>
                      <a:pt x="293" y="66"/>
                      <a:pt x="231" y="3"/>
                      <a:pt x="14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6" name="Google Shape;1046;p28"/>
              <p:cNvSpPr/>
              <p:nvPr/>
            </p:nvSpPr>
            <p:spPr>
              <a:xfrm>
                <a:off x="2541767" y="3870311"/>
                <a:ext cx="71744" cy="40679"/>
              </a:xfrm>
              <a:custGeom>
                <a:avLst/>
                <a:gdLst/>
                <a:ahLst/>
                <a:cxnLst/>
                <a:rect l="l" t="t" r="r" b="b"/>
                <a:pathLst>
                  <a:path w="806" h="457" extrusionOk="0">
                    <a:moveTo>
                      <a:pt x="391" y="38"/>
                    </a:moveTo>
                    <a:cubicBezTo>
                      <a:pt x="494" y="38"/>
                      <a:pt x="576" y="118"/>
                      <a:pt x="579" y="221"/>
                    </a:cubicBezTo>
                    <a:lnTo>
                      <a:pt x="579" y="224"/>
                    </a:lnTo>
                    <a:cubicBezTo>
                      <a:pt x="576" y="331"/>
                      <a:pt x="491" y="413"/>
                      <a:pt x="390" y="413"/>
                    </a:cubicBezTo>
                    <a:cubicBezTo>
                      <a:pt x="271" y="413"/>
                      <a:pt x="176" y="303"/>
                      <a:pt x="208" y="177"/>
                    </a:cubicBezTo>
                    <a:cubicBezTo>
                      <a:pt x="224" y="114"/>
                      <a:pt x="277" y="63"/>
                      <a:pt x="340" y="45"/>
                    </a:cubicBezTo>
                    <a:cubicBezTo>
                      <a:pt x="357" y="40"/>
                      <a:pt x="375" y="38"/>
                      <a:pt x="391" y="38"/>
                    </a:cubicBezTo>
                    <a:close/>
                    <a:moveTo>
                      <a:pt x="403" y="1"/>
                    </a:moveTo>
                    <a:cubicBezTo>
                      <a:pt x="236" y="1"/>
                      <a:pt x="88" y="85"/>
                      <a:pt x="0" y="227"/>
                    </a:cubicBezTo>
                    <a:cubicBezTo>
                      <a:pt x="88" y="365"/>
                      <a:pt x="236" y="453"/>
                      <a:pt x="403" y="457"/>
                    </a:cubicBezTo>
                    <a:cubicBezTo>
                      <a:pt x="566" y="447"/>
                      <a:pt x="717" y="365"/>
                      <a:pt x="806" y="227"/>
                    </a:cubicBezTo>
                    <a:cubicBezTo>
                      <a:pt x="721" y="85"/>
                      <a:pt x="566" y="1"/>
                      <a:pt x="4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7" name="Google Shape;1047;p28"/>
              <p:cNvSpPr/>
              <p:nvPr/>
            </p:nvSpPr>
            <p:spPr>
              <a:xfrm>
                <a:off x="2566957" y="3877609"/>
                <a:ext cx="26081" cy="26081"/>
              </a:xfrm>
              <a:custGeom>
                <a:avLst/>
                <a:gdLst/>
                <a:ahLst/>
                <a:cxnLst/>
                <a:rect l="l" t="t" r="r" b="b"/>
                <a:pathLst>
                  <a:path w="293" h="293" extrusionOk="0">
                    <a:moveTo>
                      <a:pt x="145" y="0"/>
                    </a:moveTo>
                    <a:cubicBezTo>
                      <a:pt x="63" y="0"/>
                      <a:pt x="0" y="63"/>
                      <a:pt x="0" y="145"/>
                    </a:cubicBezTo>
                    <a:cubicBezTo>
                      <a:pt x="0" y="230"/>
                      <a:pt x="66" y="293"/>
                      <a:pt x="145" y="293"/>
                    </a:cubicBezTo>
                    <a:cubicBezTo>
                      <a:pt x="230" y="293"/>
                      <a:pt x="293" y="224"/>
                      <a:pt x="293" y="145"/>
                    </a:cubicBezTo>
                    <a:cubicBezTo>
                      <a:pt x="293" y="63"/>
                      <a:pt x="224" y="0"/>
                      <a:pt x="14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8" name="Google Shape;1048;p28"/>
              <p:cNvSpPr/>
              <p:nvPr/>
            </p:nvSpPr>
            <p:spPr>
              <a:xfrm>
                <a:off x="2541767" y="3981219"/>
                <a:ext cx="71744" cy="40679"/>
              </a:xfrm>
              <a:custGeom>
                <a:avLst/>
                <a:gdLst/>
                <a:ahLst/>
                <a:cxnLst/>
                <a:rect l="l" t="t" r="r" b="b"/>
                <a:pathLst>
                  <a:path w="806" h="457" extrusionOk="0">
                    <a:moveTo>
                      <a:pt x="391" y="66"/>
                    </a:moveTo>
                    <a:cubicBezTo>
                      <a:pt x="494" y="66"/>
                      <a:pt x="576" y="146"/>
                      <a:pt x="579" y="249"/>
                    </a:cubicBezTo>
                    <a:lnTo>
                      <a:pt x="579" y="252"/>
                    </a:lnTo>
                    <a:cubicBezTo>
                      <a:pt x="576" y="359"/>
                      <a:pt x="491" y="440"/>
                      <a:pt x="390" y="440"/>
                    </a:cubicBezTo>
                    <a:cubicBezTo>
                      <a:pt x="271" y="440"/>
                      <a:pt x="176" y="330"/>
                      <a:pt x="208" y="205"/>
                    </a:cubicBezTo>
                    <a:cubicBezTo>
                      <a:pt x="224" y="142"/>
                      <a:pt x="277" y="91"/>
                      <a:pt x="340" y="72"/>
                    </a:cubicBezTo>
                    <a:cubicBezTo>
                      <a:pt x="357" y="68"/>
                      <a:pt x="375" y="66"/>
                      <a:pt x="391" y="66"/>
                    </a:cubicBezTo>
                    <a:close/>
                    <a:moveTo>
                      <a:pt x="403" y="0"/>
                    </a:moveTo>
                    <a:cubicBezTo>
                      <a:pt x="236" y="0"/>
                      <a:pt x="88" y="88"/>
                      <a:pt x="0" y="230"/>
                    </a:cubicBezTo>
                    <a:cubicBezTo>
                      <a:pt x="88" y="365"/>
                      <a:pt x="236" y="453"/>
                      <a:pt x="403" y="456"/>
                    </a:cubicBezTo>
                    <a:cubicBezTo>
                      <a:pt x="566" y="447"/>
                      <a:pt x="717" y="365"/>
                      <a:pt x="806" y="230"/>
                    </a:cubicBezTo>
                    <a:cubicBezTo>
                      <a:pt x="721" y="88"/>
                      <a:pt x="566" y="0"/>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9" name="Google Shape;1049;p28"/>
              <p:cNvSpPr/>
              <p:nvPr/>
            </p:nvSpPr>
            <p:spPr>
              <a:xfrm>
                <a:off x="2564109" y="3988429"/>
                <a:ext cx="26170" cy="26170"/>
              </a:xfrm>
              <a:custGeom>
                <a:avLst/>
                <a:gdLst/>
                <a:ahLst/>
                <a:cxnLst/>
                <a:rect l="l" t="t" r="r" b="b"/>
                <a:pathLst>
                  <a:path w="294" h="294" extrusionOk="0">
                    <a:moveTo>
                      <a:pt x="146" y="1"/>
                    </a:moveTo>
                    <a:cubicBezTo>
                      <a:pt x="64" y="1"/>
                      <a:pt x="1" y="64"/>
                      <a:pt x="1" y="149"/>
                    </a:cubicBezTo>
                    <a:cubicBezTo>
                      <a:pt x="1" y="230"/>
                      <a:pt x="67" y="293"/>
                      <a:pt x="146" y="293"/>
                    </a:cubicBezTo>
                    <a:cubicBezTo>
                      <a:pt x="231" y="293"/>
                      <a:pt x="293" y="227"/>
                      <a:pt x="293" y="149"/>
                    </a:cubicBezTo>
                    <a:cubicBezTo>
                      <a:pt x="293" y="64"/>
                      <a:pt x="231" y="1"/>
                      <a:pt x="14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0" name="Google Shape;1050;p28"/>
              <p:cNvSpPr/>
              <p:nvPr/>
            </p:nvSpPr>
            <p:spPr>
              <a:xfrm>
                <a:off x="2520760" y="3828920"/>
                <a:ext cx="782598" cy="8189"/>
              </a:xfrm>
              <a:custGeom>
                <a:avLst/>
                <a:gdLst/>
                <a:ahLst/>
                <a:cxnLst/>
                <a:rect l="l" t="t" r="r" b="b"/>
                <a:pathLst>
                  <a:path w="8792" h="92" extrusionOk="0">
                    <a:moveTo>
                      <a:pt x="0" y="0"/>
                    </a:moveTo>
                    <a:lnTo>
                      <a:pt x="0" y="91"/>
                    </a:lnTo>
                    <a:lnTo>
                      <a:pt x="8791" y="91"/>
                    </a:lnTo>
                    <a:lnTo>
                      <a:pt x="879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1" name="Google Shape;1051;p28"/>
              <p:cNvSpPr/>
              <p:nvPr/>
            </p:nvSpPr>
            <p:spPr>
              <a:xfrm>
                <a:off x="2776401" y="3844853"/>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2" name="Google Shape;1052;p28"/>
              <p:cNvSpPr/>
              <p:nvPr/>
            </p:nvSpPr>
            <p:spPr>
              <a:xfrm>
                <a:off x="2776401" y="3956830"/>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3" name="Google Shape;1053;p28"/>
              <p:cNvSpPr/>
              <p:nvPr/>
            </p:nvSpPr>
            <p:spPr>
              <a:xfrm>
                <a:off x="2776401" y="3725044"/>
                <a:ext cx="23855" cy="96044"/>
              </a:xfrm>
              <a:custGeom>
                <a:avLst/>
                <a:gdLst/>
                <a:ahLst/>
                <a:cxnLst/>
                <a:rect l="l" t="t" r="r" b="b"/>
                <a:pathLst>
                  <a:path w="268" h="1079" extrusionOk="0">
                    <a:moveTo>
                      <a:pt x="0" y="0"/>
                    </a:moveTo>
                    <a:lnTo>
                      <a:pt x="0" y="1079"/>
                    </a:lnTo>
                    <a:lnTo>
                      <a:pt x="267" y="1079"/>
                    </a:lnTo>
                    <a:lnTo>
                      <a:pt x="26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4" name="Google Shape;1054;p28"/>
              <p:cNvSpPr/>
              <p:nvPr/>
            </p:nvSpPr>
            <p:spPr>
              <a:xfrm>
                <a:off x="2680625" y="3772932"/>
                <a:ext cx="47978" cy="40056"/>
              </a:xfrm>
              <a:custGeom>
                <a:avLst/>
                <a:gdLst/>
                <a:ahLst/>
                <a:cxnLst/>
                <a:rect l="l" t="t" r="r" b="b"/>
                <a:pathLst>
                  <a:path w="539" h="450" extrusionOk="0">
                    <a:moveTo>
                      <a:pt x="0" y="0"/>
                    </a:moveTo>
                    <a:lnTo>
                      <a:pt x="0" y="450"/>
                    </a:lnTo>
                    <a:lnTo>
                      <a:pt x="538" y="450"/>
                    </a:lnTo>
                    <a:lnTo>
                      <a:pt x="5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5" name="Google Shape;1055;p28"/>
              <p:cNvSpPr/>
              <p:nvPr/>
            </p:nvSpPr>
            <p:spPr>
              <a:xfrm>
                <a:off x="2679200" y="3736526"/>
                <a:ext cx="41569" cy="36495"/>
              </a:xfrm>
              <a:custGeom>
                <a:avLst/>
                <a:gdLst/>
                <a:ahLst/>
                <a:cxnLst/>
                <a:rect l="l" t="t" r="r" b="b"/>
                <a:pathLst>
                  <a:path w="467" h="410" extrusionOk="0">
                    <a:moveTo>
                      <a:pt x="230" y="0"/>
                    </a:moveTo>
                    <a:cubicBezTo>
                      <a:pt x="98" y="16"/>
                      <a:pt x="1" y="135"/>
                      <a:pt x="16" y="264"/>
                    </a:cubicBezTo>
                    <a:lnTo>
                      <a:pt x="16" y="409"/>
                    </a:lnTo>
                    <a:lnTo>
                      <a:pt x="108" y="409"/>
                    </a:lnTo>
                    <a:lnTo>
                      <a:pt x="108" y="267"/>
                    </a:lnTo>
                    <a:cubicBezTo>
                      <a:pt x="101" y="261"/>
                      <a:pt x="101" y="72"/>
                      <a:pt x="262" y="72"/>
                    </a:cubicBezTo>
                    <a:cubicBezTo>
                      <a:pt x="359" y="72"/>
                      <a:pt x="406" y="142"/>
                      <a:pt x="375" y="283"/>
                    </a:cubicBezTo>
                    <a:lnTo>
                      <a:pt x="375" y="409"/>
                    </a:lnTo>
                    <a:lnTo>
                      <a:pt x="466" y="409"/>
                    </a:lnTo>
                    <a:lnTo>
                      <a:pt x="466" y="280"/>
                    </a:lnTo>
                    <a:cubicBezTo>
                      <a:pt x="466" y="98"/>
                      <a:pt x="391" y="0"/>
                      <a:pt x="24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6" name="Google Shape;1056;p28"/>
              <p:cNvSpPr/>
              <p:nvPr/>
            </p:nvSpPr>
            <p:spPr>
              <a:xfrm>
                <a:off x="3212288" y="3747653"/>
                <a:ext cx="53229" cy="53318"/>
              </a:xfrm>
              <a:custGeom>
                <a:avLst/>
                <a:gdLst/>
                <a:ahLst/>
                <a:cxnLst/>
                <a:rect l="l" t="t" r="r" b="b"/>
                <a:pathLst>
                  <a:path w="598" h="599" extrusionOk="0">
                    <a:moveTo>
                      <a:pt x="299" y="42"/>
                    </a:moveTo>
                    <a:cubicBezTo>
                      <a:pt x="444" y="42"/>
                      <a:pt x="560" y="158"/>
                      <a:pt x="560" y="300"/>
                    </a:cubicBezTo>
                    <a:cubicBezTo>
                      <a:pt x="560" y="448"/>
                      <a:pt x="440" y="561"/>
                      <a:pt x="299" y="561"/>
                    </a:cubicBezTo>
                    <a:cubicBezTo>
                      <a:pt x="154" y="561"/>
                      <a:pt x="41" y="441"/>
                      <a:pt x="41" y="300"/>
                    </a:cubicBezTo>
                    <a:cubicBezTo>
                      <a:pt x="41" y="155"/>
                      <a:pt x="157" y="42"/>
                      <a:pt x="299" y="42"/>
                    </a:cubicBezTo>
                    <a:close/>
                    <a:moveTo>
                      <a:pt x="299" y="1"/>
                    </a:moveTo>
                    <a:cubicBezTo>
                      <a:pt x="135" y="1"/>
                      <a:pt x="0" y="136"/>
                      <a:pt x="0" y="300"/>
                    </a:cubicBezTo>
                    <a:cubicBezTo>
                      <a:pt x="0" y="466"/>
                      <a:pt x="135" y="599"/>
                      <a:pt x="299" y="599"/>
                    </a:cubicBezTo>
                    <a:cubicBezTo>
                      <a:pt x="466" y="599"/>
                      <a:pt x="598" y="466"/>
                      <a:pt x="598" y="300"/>
                    </a:cubicBezTo>
                    <a:cubicBezTo>
                      <a:pt x="598" y="136"/>
                      <a:pt x="463" y="1"/>
                      <a:pt x="29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7" name="Google Shape;1057;p28"/>
              <p:cNvSpPr/>
              <p:nvPr/>
            </p:nvSpPr>
            <p:spPr>
              <a:xfrm>
                <a:off x="3212288" y="3863635"/>
                <a:ext cx="53229" cy="53229"/>
              </a:xfrm>
              <a:custGeom>
                <a:avLst/>
                <a:gdLst/>
                <a:ahLst/>
                <a:cxnLst/>
                <a:rect l="l" t="t" r="r" b="b"/>
                <a:pathLst>
                  <a:path w="598" h="598" extrusionOk="0">
                    <a:moveTo>
                      <a:pt x="299" y="44"/>
                    </a:moveTo>
                    <a:cubicBezTo>
                      <a:pt x="444" y="44"/>
                      <a:pt x="560" y="157"/>
                      <a:pt x="560" y="302"/>
                    </a:cubicBezTo>
                    <a:cubicBezTo>
                      <a:pt x="560" y="450"/>
                      <a:pt x="440" y="563"/>
                      <a:pt x="299" y="563"/>
                    </a:cubicBezTo>
                    <a:cubicBezTo>
                      <a:pt x="154" y="563"/>
                      <a:pt x="41" y="444"/>
                      <a:pt x="41" y="302"/>
                    </a:cubicBezTo>
                    <a:cubicBezTo>
                      <a:pt x="41" y="157"/>
                      <a:pt x="157" y="44"/>
                      <a:pt x="299" y="44"/>
                    </a:cubicBezTo>
                    <a:close/>
                    <a:moveTo>
                      <a:pt x="299" y="0"/>
                    </a:moveTo>
                    <a:cubicBezTo>
                      <a:pt x="135" y="0"/>
                      <a:pt x="0" y="135"/>
                      <a:pt x="0" y="299"/>
                    </a:cubicBezTo>
                    <a:cubicBezTo>
                      <a:pt x="0" y="466"/>
                      <a:pt x="135" y="598"/>
                      <a:pt x="299" y="598"/>
                    </a:cubicBezTo>
                    <a:cubicBezTo>
                      <a:pt x="466" y="598"/>
                      <a:pt x="598" y="466"/>
                      <a:pt x="598" y="299"/>
                    </a:cubicBezTo>
                    <a:cubicBezTo>
                      <a:pt x="598" y="135"/>
                      <a:pt x="463" y="0"/>
                      <a:pt x="29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8" name="Google Shape;1058;p28"/>
              <p:cNvSpPr/>
              <p:nvPr/>
            </p:nvSpPr>
            <p:spPr>
              <a:xfrm>
                <a:off x="3207393" y="3980062"/>
                <a:ext cx="56167" cy="52962"/>
              </a:xfrm>
              <a:custGeom>
                <a:avLst/>
                <a:gdLst/>
                <a:ahLst/>
                <a:cxnLst/>
                <a:rect l="l" t="t" r="r" b="b"/>
                <a:pathLst>
                  <a:path w="631" h="595" extrusionOk="0">
                    <a:moveTo>
                      <a:pt x="631" y="298"/>
                    </a:moveTo>
                    <a:lnTo>
                      <a:pt x="631" y="298"/>
                    </a:lnTo>
                    <a:cubicBezTo>
                      <a:pt x="631" y="312"/>
                      <a:pt x="630" y="325"/>
                      <a:pt x="628" y="339"/>
                    </a:cubicBezTo>
                    <a:lnTo>
                      <a:pt x="628" y="339"/>
                    </a:lnTo>
                    <a:cubicBezTo>
                      <a:pt x="630" y="326"/>
                      <a:pt x="631" y="313"/>
                      <a:pt x="631" y="299"/>
                    </a:cubicBezTo>
                    <a:cubicBezTo>
                      <a:pt x="631" y="299"/>
                      <a:pt x="631" y="298"/>
                      <a:pt x="631" y="298"/>
                    </a:cubicBezTo>
                    <a:close/>
                    <a:moveTo>
                      <a:pt x="336" y="1"/>
                    </a:moveTo>
                    <a:cubicBezTo>
                      <a:pt x="316" y="1"/>
                      <a:pt x="296" y="3"/>
                      <a:pt x="275" y="7"/>
                    </a:cubicBezTo>
                    <a:cubicBezTo>
                      <a:pt x="162" y="29"/>
                      <a:pt x="68" y="120"/>
                      <a:pt x="43" y="230"/>
                    </a:cubicBezTo>
                    <a:cubicBezTo>
                      <a:pt x="1" y="424"/>
                      <a:pt x="149" y="594"/>
                      <a:pt x="336" y="594"/>
                    </a:cubicBezTo>
                    <a:cubicBezTo>
                      <a:pt x="374" y="594"/>
                      <a:pt x="412" y="588"/>
                      <a:pt x="451" y="573"/>
                    </a:cubicBezTo>
                    <a:cubicBezTo>
                      <a:pt x="549" y="534"/>
                      <a:pt x="614" y="444"/>
                      <a:pt x="628" y="339"/>
                    </a:cubicBezTo>
                    <a:lnTo>
                      <a:pt x="628" y="339"/>
                    </a:lnTo>
                    <a:cubicBezTo>
                      <a:pt x="609" y="468"/>
                      <a:pt x="500" y="561"/>
                      <a:pt x="367" y="561"/>
                    </a:cubicBezTo>
                    <a:cubicBezTo>
                      <a:pt x="352" y="561"/>
                      <a:pt x="337" y="559"/>
                      <a:pt x="323" y="557"/>
                    </a:cubicBezTo>
                    <a:cubicBezTo>
                      <a:pt x="216" y="535"/>
                      <a:pt x="131" y="447"/>
                      <a:pt x="115" y="340"/>
                    </a:cubicBezTo>
                    <a:cubicBezTo>
                      <a:pt x="89" y="177"/>
                      <a:pt x="213" y="40"/>
                      <a:pt x="370" y="40"/>
                    </a:cubicBezTo>
                    <a:cubicBezTo>
                      <a:pt x="406" y="40"/>
                      <a:pt x="445" y="47"/>
                      <a:pt x="483" y="63"/>
                    </a:cubicBezTo>
                    <a:cubicBezTo>
                      <a:pt x="577" y="104"/>
                      <a:pt x="630" y="198"/>
                      <a:pt x="631" y="298"/>
                    </a:cubicBezTo>
                    <a:lnTo>
                      <a:pt x="631" y="298"/>
                    </a:lnTo>
                    <a:cubicBezTo>
                      <a:pt x="631" y="297"/>
                      <a:pt x="631" y="297"/>
                      <a:pt x="631" y="296"/>
                    </a:cubicBezTo>
                    <a:cubicBezTo>
                      <a:pt x="631" y="133"/>
                      <a:pt x="498" y="1"/>
                      <a:pt x="3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9" name="Google Shape;1059;p28"/>
              <p:cNvSpPr/>
              <p:nvPr/>
            </p:nvSpPr>
            <p:spPr>
              <a:xfrm>
                <a:off x="588772" y="1705109"/>
                <a:ext cx="414976" cy="1565107"/>
              </a:xfrm>
              <a:custGeom>
                <a:avLst/>
                <a:gdLst/>
                <a:ahLst/>
                <a:cxnLst/>
                <a:rect l="l" t="t" r="r" b="b"/>
                <a:pathLst>
                  <a:path w="4662" h="17583" extrusionOk="0">
                    <a:moveTo>
                      <a:pt x="0" y="0"/>
                    </a:moveTo>
                    <a:lnTo>
                      <a:pt x="0" y="17582"/>
                    </a:lnTo>
                    <a:lnTo>
                      <a:pt x="4661" y="17582"/>
                    </a:lnTo>
                    <a:lnTo>
                      <a:pt x="466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0" name="Google Shape;1060;p28"/>
              <p:cNvSpPr/>
              <p:nvPr/>
            </p:nvSpPr>
            <p:spPr>
              <a:xfrm>
                <a:off x="855806" y="2468559"/>
                <a:ext cx="92484" cy="114559"/>
              </a:xfrm>
              <a:custGeom>
                <a:avLst/>
                <a:gdLst/>
                <a:ahLst/>
                <a:cxnLst/>
                <a:rect l="l" t="t" r="r" b="b"/>
                <a:pathLst>
                  <a:path w="1039" h="1287" extrusionOk="0">
                    <a:moveTo>
                      <a:pt x="948" y="0"/>
                    </a:moveTo>
                    <a:lnTo>
                      <a:pt x="1" y="1218"/>
                    </a:lnTo>
                    <a:lnTo>
                      <a:pt x="92" y="1287"/>
                    </a:lnTo>
                    <a:lnTo>
                      <a:pt x="1039" y="73"/>
                    </a:lnTo>
                    <a:lnTo>
                      <a:pt x="94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61" name="Google Shape;1061;p28"/>
              <p:cNvGrpSpPr/>
              <p:nvPr/>
            </p:nvGrpSpPr>
            <p:grpSpPr>
              <a:xfrm>
                <a:off x="609766" y="1724147"/>
                <a:ext cx="378549" cy="665248"/>
                <a:chOff x="406571" y="364143"/>
                <a:chExt cx="510106" cy="896440"/>
              </a:xfrm>
            </p:grpSpPr>
            <p:sp>
              <p:nvSpPr>
                <p:cNvPr id="1062" name="Google Shape;1062;p28"/>
                <p:cNvSpPr/>
                <p:nvPr/>
              </p:nvSpPr>
              <p:spPr>
                <a:xfrm>
                  <a:off x="406571" y="366062"/>
                  <a:ext cx="37782" cy="37782"/>
                </a:xfrm>
                <a:custGeom>
                  <a:avLst/>
                  <a:gdLst/>
                  <a:ahLst/>
                  <a:cxnLst/>
                  <a:rect l="l" t="t" r="r" b="b"/>
                  <a:pathLst>
                    <a:path w="315" h="315" extrusionOk="0">
                      <a:moveTo>
                        <a:pt x="25" y="0"/>
                      </a:moveTo>
                      <a:lnTo>
                        <a:pt x="0" y="25"/>
                      </a:lnTo>
                      <a:lnTo>
                        <a:pt x="286" y="315"/>
                      </a:lnTo>
                      <a:lnTo>
                        <a:pt x="315" y="286"/>
                      </a:lnTo>
                      <a:lnTo>
                        <a:pt x="2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3" name="Google Shape;1063;p28"/>
                <p:cNvSpPr/>
                <p:nvPr/>
              </p:nvSpPr>
              <p:spPr>
                <a:xfrm>
                  <a:off x="406571" y="365582"/>
                  <a:ext cx="38142" cy="38262"/>
                </a:xfrm>
                <a:custGeom>
                  <a:avLst/>
                  <a:gdLst/>
                  <a:ahLst/>
                  <a:cxnLst/>
                  <a:rect l="l" t="t" r="r" b="b"/>
                  <a:pathLst>
                    <a:path w="318" h="319" extrusionOk="0">
                      <a:moveTo>
                        <a:pt x="290" y="1"/>
                      </a:moveTo>
                      <a:lnTo>
                        <a:pt x="0" y="290"/>
                      </a:lnTo>
                      <a:lnTo>
                        <a:pt x="28" y="319"/>
                      </a:lnTo>
                      <a:lnTo>
                        <a:pt x="318" y="29"/>
                      </a:lnTo>
                      <a:lnTo>
                        <a:pt x="29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4" name="Google Shape;1064;p28"/>
                <p:cNvSpPr/>
                <p:nvPr/>
              </p:nvSpPr>
              <p:spPr>
                <a:xfrm>
                  <a:off x="870139" y="381894"/>
                  <a:ext cx="23869" cy="24228"/>
                </a:xfrm>
                <a:custGeom>
                  <a:avLst/>
                  <a:gdLst/>
                  <a:ahLst/>
                  <a:cxnLst/>
                  <a:rect l="l" t="t" r="r" b="b"/>
                  <a:pathLst>
                    <a:path w="199" h="202" extrusionOk="0">
                      <a:moveTo>
                        <a:pt x="29" y="0"/>
                      </a:moveTo>
                      <a:lnTo>
                        <a:pt x="1" y="28"/>
                      </a:lnTo>
                      <a:lnTo>
                        <a:pt x="174" y="201"/>
                      </a:lnTo>
                      <a:lnTo>
                        <a:pt x="199"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5" name="Google Shape;1065;p28"/>
                <p:cNvSpPr/>
                <p:nvPr/>
              </p:nvSpPr>
              <p:spPr>
                <a:xfrm>
                  <a:off x="869419" y="364143"/>
                  <a:ext cx="24228" cy="23869"/>
                </a:xfrm>
                <a:custGeom>
                  <a:avLst/>
                  <a:gdLst/>
                  <a:ahLst/>
                  <a:cxnLst/>
                  <a:rect l="l" t="t" r="r" b="b"/>
                  <a:pathLst>
                    <a:path w="202" h="199" extrusionOk="0">
                      <a:moveTo>
                        <a:pt x="173" y="0"/>
                      </a:moveTo>
                      <a:lnTo>
                        <a:pt x="0" y="173"/>
                      </a:lnTo>
                      <a:lnTo>
                        <a:pt x="29" y="198"/>
                      </a:lnTo>
                      <a:lnTo>
                        <a:pt x="202"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6" name="Google Shape;1066;p28"/>
                <p:cNvSpPr/>
                <p:nvPr/>
              </p:nvSpPr>
              <p:spPr>
                <a:xfrm>
                  <a:off x="892448" y="381894"/>
                  <a:ext cx="24228" cy="23869"/>
                </a:xfrm>
                <a:custGeom>
                  <a:avLst/>
                  <a:gdLst/>
                  <a:ahLst/>
                  <a:cxnLst/>
                  <a:rect l="l" t="t" r="r" b="b"/>
                  <a:pathLst>
                    <a:path w="202" h="199" extrusionOk="0">
                      <a:moveTo>
                        <a:pt x="29" y="0"/>
                      </a:moveTo>
                      <a:lnTo>
                        <a:pt x="0" y="25"/>
                      </a:lnTo>
                      <a:lnTo>
                        <a:pt x="173" y="198"/>
                      </a:lnTo>
                      <a:lnTo>
                        <a:pt x="201" y="170"/>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7" name="Google Shape;1067;p28"/>
                <p:cNvSpPr/>
                <p:nvPr/>
              </p:nvSpPr>
              <p:spPr>
                <a:xfrm>
                  <a:off x="892088" y="364143"/>
                  <a:ext cx="24228" cy="23869"/>
                </a:xfrm>
                <a:custGeom>
                  <a:avLst/>
                  <a:gdLst/>
                  <a:ahLst/>
                  <a:cxnLst/>
                  <a:rect l="l" t="t" r="r" b="b"/>
                  <a:pathLst>
                    <a:path w="202" h="199" extrusionOk="0">
                      <a:moveTo>
                        <a:pt x="173" y="0"/>
                      </a:moveTo>
                      <a:lnTo>
                        <a:pt x="0" y="173"/>
                      </a:lnTo>
                      <a:lnTo>
                        <a:pt x="28" y="198"/>
                      </a:lnTo>
                      <a:lnTo>
                        <a:pt x="201"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8" name="Google Shape;1068;p28"/>
                <p:cNvSpPr/>
                <p:nvPr/>
              </p:nvSpPr>
              <p:spPr>
                <a:xfrm>
                  <a:off x="464622" y="481445"/>
                  <a:ext cx="130617" cy="211339"/>
                </a:xfrm>
                <a:custGeom>
                  <a:avLst/>
                  <a:gdLst/>
                  <a:ahLst/>
                  <a:cxnLst/>
                  <a:rect l="l" t="t" r="r" b="b"/>
                  <a:pathLst>
                    <a:path w="1089" h="1762" extrusionOk="0">
                      <a:moveTo>
                        <a:pt x="85" y="186"/>
                      </a:moveTo>
                      <a:lnTo>
                        <a:pt x="938" y="1045"/>
                      </a:lnTo>
                      <a:lnTo>
                        <a:pt x="535" y="1104"/>
                      </a:lnTo>
                      <a:lnTo>
                        <a:pt x="743" y="1608"/>
                      </a:lnTo>
                      <a:lnTo>
                        <a:pt x="608" y="1664"/>
                      </a:lnTo>
                      <a:lnTo>
                        <a:pt x="400" y="1155"/>
                      </a:lnTo>
                      <a:lnTo>
                        <a:pt x="85" y="1400"/>
                      </a:lnTo>
                      <a:lnTo>
                        <a:pt x="85" y="186"/>
                      </a:lnTo>
                      <a:close/>
                      <a:moveTo>
                        <a:pt x="1" y="0"/>
                      </a:moveTo>
                      <a:lnTo>
                        <a:pt x="1" y="1557"/>
                      </a:lnTo>
                      <a:lnTo>
                        <a:pt x="356" y="1277"/>
                      </a:lnTo>
                      <a:lnTo>
                        <a:pt x="557" y="1762"/>
                      </a:lnTo>
                      <a:lnTo>
                        <a:pt x="834" y="1652"/>
                      </a:lnTo>
                      <a:lnTo>
                        <a:pt x="633" y="1167"/>
                      </a:lnTo>
                      <a:lnTo>
                        <a:pt x="1089" y="1101"/>
                      </a:lnTo>
                      <a:lnTo>
                        <a:pt x="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9" name="Google Shape;1069;p28"/>
                <p:cNvSpPr/>
                <p:nvPr/>
              </p:nvSpPr>
              <p:spPr>
                <a:xfrm>
                  <a:off x="765311" y="492360"/>
                  <a:ext cx="116704" cy="194427"/>
                </a:xfrm>
                <a:custGeom>
                  <a:avLst/>
                  <a:gdLst/>
                  <a:ahLst/>
                  <a:cxnLst/>
                  <a:rect l="l" t="t" r="r" b="b"/>
                  <a:pathLst>
                    <a:path w="973" h="1621" extrusionOk="0">
                      <a:moveTo>
                        <a:pt x="0" y="1"/>
                      </a:moveTo>
                      <a:lnTo>
                        <a:pt x="0" y="1388"/>
                      </a:lnTo>
                      <a:lnTo>
                        <a:pt x="340" y="1124"/>
                      </a:lnTo>
                      <a:lnTo>
                        <a:pt x="544" y="1620"/>
                      </a:lnTo>
                      <a:lnTo>
                        <a:pt x="749" y="1536"/>
                      </a:lnTo>
                      <a:lnTo>
                        <a:pt x="544" y="1045"/>
                      </a:lnTo>
                      <a:lnTo>
                        <a:pt x="972" y="979"/>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0" name="Google Shape;1070;p28"/>
                <p:cNvSpPr/>
                <p:nvPr/>
              </p:nvSpPr>
              <p:spPr>
                <a:xfrm>
                  <a:off x="468820" y="845825"/>
                  <a:ext cx="124140" cy="154006"/>
                </a:xfrm>
                <a:custGeom>
                  <a:avLst/>
                  <a:gdLst/>
                  <a:ahLst/>
                  <a:cxnLst/>
                  <a:rect l="l" t="t" r="r" b="b"/>
                  <a:pathLst>
                    <a:path w="1035" h="1284" extrusionOk="0">
                      <a:moveTo>
                        <a:pt x="947" y="1"/>
                      </a:moveTo>
                      <a:lnTo>
                        <a:pt x="0" y="1215"/>
                      </a:lnTo>
                      <a:lnTo>
                        <a:pt x="88" y="1284"/>
                      </a:lnTo>
                      <a:lnTo>
                        <a:pt x="1035" y="70"/>
                      </a:lnTo>
                      <a:lnTo>
                        <a:pt x="94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1" name="Google Shape;1071;p28"/>
                <p:cNvSpPr/>
                <p:nvPr/>
              </p:nvSpPr>
              <p:spPr>
                <a:xfrm>
                  <a:off x="451788" y="829993"/>
                  <a:ext cx="68007" cy="68847"/>
                </a:xfrm>
                <a:custGeom>
                  <a:avLst/>
                  <a:gdLst/>
                  <a:ahLst/>
                  <a:cxnLst/>
                  <a:rect l="l" t="t" r="r" b="b"/>
                  <a:pathLst>
                    <a:path w="567" h="574" extrusionOk="0">
                      <a:moveTo>
                        <a:pt x="284" y="1"/>
                      </a:moveTo>
                      <a:lnTo>
                        <a:pt x="227" y="230"/>
                      </a:lnTo>
                      <a:lnTo>
                        <a:pt x="1" y="287"/>
                      </a:lnTo>
                      <a:lnTo>
                        <a:pt x="233" y="331"/>
                      </a:lnTo>
                      <a:lnTo>
                        <a:pt x="284" y="573"/>
                      </a:lnTo>
                      <a:lnTo>
                        <a:pt x="334" y="331"/>
                      </a:lnTo>
                      <a:lnTo>
                        <a:pt x="567" y="287"/>
                      </a:lnTo>
                      <a:lnTo>
                        <a:pt x="334" y="230"/>
                      </a:lnTo>
                      <a:lnTo>
                        <a:pt x="28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2" name="Google Shape;1072;p28"/>
                <p:cNvSpPr/>
                <p:nvPr/>
              </p:nvSpPr>
              <p:spPr>
                <a:xfrm>
                  <a:off x="541143" y="797969"/>
                  <a:ext cx="40541" cy="40421"/>
                </a:xfrm>
                <a:custGeom>
                  <a:avLst/>
                  <a:gdLst/>
                  <a:ahLst/>
                  <a:cxnLst/>
                  <a:rect l="l" t="t" r="r" b="b"/>
                  <a:pathLst>
                    <a:path w="338" h="337" extrusionOk="0">
                      <a:moveTo>
                        <a:pt x="168" y="0"/>
                      </a:moveTo>
                      <a:lnTo>
                        <a:pt x="139" y="132"/>
                      </a:lnTo>
                      <a:lnTo>
                        <a:pt x="1" y="167"/>
                      </a:lnTo>
                      <a:lnTo>
                        <a:pt x="139" y="192"/>
                      </a:lnTo>
                      <a:lnTo>
                        <a:pt x="168" y="337"/>
                      </a:lnTo>
                      <a:lnTo>
                        <a:pt x="199" y="192"/>
                      </a:lnTo>
                      <a:lnTo>
                        <a:pt x="338" y="167"/>
                      </a:lnTo>
                      <a:lnTo>
                        <a:pt x="199" y="132"/>
                      </a:lnTo>
                      <a:lnTo>
                        <a:pt x="16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3" name="Google Shape;1073;p28"/>
                <p:cNvSpPr/>
                <p:nvPr/>
              </p:nvSpPr>
              <p:spPr>
                <a:xfrm>
                  <a:off x="577365" y="898719"/>
                  <a:ext cx="23509" cy="23029"/>
                </a:xfrm>
                <a:custGeom>
                  <a:avLst/>
                  <a:gdLst/>
                  <a:ahLst/>
                  <a:cxnLst/>
                  <a:rect l="l" t="t" r="r" b="b"/>
                  <a:pathLst>
                    <a:path w="196" h="192" extrusionOk="0">
                      <a:moveTo>
                        <a:pt x="98" y="0"/>
                      </a:moveTo>
                      <a:lnTo>
                        <a:pt x="80" y="79"/>
                      </a:lnTo>
                      <a:lnTo>
                        <a:pt x="1" y="94"/>
                      </a:lnTo>
                      <a:lnTo>
                        <a:pt x="80" y="110"/>
                      </a:lnTo>
                      <a:lnTo>
                        <a:pt x="98" y="192"/>
                      </a:lnTo>
                      <a:lnTo>
                        <a:pt x="117" y="110"/>
                      </a:lnTo>
                      <a:lnTo>
                        <a:pt x="196" y="94"/>
                      </a:lnTo>
                      <a:lnTo>
                        <a:pt x="117" y="79"/>
                      </a:lnTo>
                      <a:lnTo>
                        <a:pt x="9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4" name="Google Shape;1074;p28"/>
                <p:cNvSpPr/>
                <p:nvPr/>
              </p:nvSpPr>
              <p:spPr>
                <a:xfrm>
                  <a:off x="765311" y="823276"/>
                  <a:ext cx="116704" cy="194667"/>
                </a:xfrm>
                <a:custGeom>
                  <a:avLst/>
                  <a:gdLst/>
                  <a:ahLst/>
                  <a:cxnLst/>
                  <a:rect l="l" t="t" r="r" b="b"/>
                  <a:pathLst>
                    <a:path w="973" h="1623" extrusionOk="0">
                      <a:moveTo>
                        <a:pt x="0" y="0"/>
                      </a:moveTo>
                      <a:lnTo>
                        <a:pt x="0" y="1387"/>
                      </a:lnTo>
                      <a:lnTo>
                        <a:pt x="340" y="1129"/>
                      </a:lnTo>
                      <a:lnTo>
                        <a:pt x="544" y="1623"/>
                      </a:lnTo>
                      <a:lnTo>
                        <a:pt x="749" y="1538"/>
                      </a:lnTo>
                      <a:lnTo>
                        <a:pt x="544" y="1047"/>
                      </a:lnTo>
                      <a:lnTo>
                        <a:pt x="972" y="98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5" name="Google Shape;1075;p28"/>
                <p:cNvSpPr/>
                <p:nvPr/>
              </p:nvSpPr>
              <p:spPr>
                <a:xfrm>
                  <a:off x="697785" y="797609"/>
                  <a:ext cx="178954" cy="128698"/>
                </a:xfrm>
                <a:custGeom>
                  <a:avLst/>
                  <a:gdLst/>
                  <a:ahLst/>
                  <a:cxnLst/>
                  <a:rect l="l" t="t" r="r" b="b"/>
                  <a:pathLst>
                    <a:path w="1492" h="1073" extrusionOk="0">
                      <a:moveTo>
                        <a:pt x="1027" y="85"/>
                      </a:moveTo>
                      <a:cubicBezTo>
                        <a:pt x="1184" y="85"/>
                        <a:pt x="1304" y="135"/>
                        <a:pt x="1346" y="211"/>
                      </a:cubicBezTo>
                      <a:cubicBezTo>
                        <a:pt x="1378" y="274"/>
                        <a:pt x="1381" y="343"/>
                        <a:pt x="1353" y="412"/>
                      </a:cubicBezTo>
                      <a:cubicBezTo>
                        <a:pt x="1261" y="642"/>
                        <a:pt x="1079" y="824"/>
                        <a:pt x="849" y="915"/>
                      </a:cubicBezTo>
                      <a:cubicBezTo>
                        <a:pt x="708" y="977"/>
                        <a:pt x="575" y="1001"/>
                        <a:pt x="461" y="1001"/>
                      </a:cubicBezTo>
                      <a:cubicBezTo>
                        <a:pt x="283" y="1001"/>
                        <a:pt x="153" y="941"/>
                        <a:pt x="117" y="868"/>
                      </a:cubicBezTo>
                      <a:cubicBezTo>
                        <a:pt x="54" y="746"/>
                        <a:pt x="117" y="450"/>
                        <a:pt x="563" y="208"/>
                      </a:cubicBezTo>
                      <a:cubicBezTo>
                        <a:pt x="702" y="129"/>
                        <a:pt x="856" y="88"/>
                        <a:pt x="1013" y="85"/>
                      </a:cubicBezTo>
                      <a:cubicBezTo>
                        <a:pt x="1018" y="85"/>
                        <a:pt x="1023" y="85"/>
                        <a:pt x="1027" y="85"/>
                      </a:cubicBezTo>
                      <a:close/>
                      <a:moveTo>
                        <a:pt x="1032" y="1"/>
                      </a:moveTo>
                      <a:cubicBezTo>
                        <a:pt x="887" y="1"/>
                        <a:pt x="720" y="38"/>
                        <a:pt x="554" y="129"/>
                      </a:cubicBezTo>
                      <a:cubicBezTo>
                        <a:pt x="60" y="400"/>
                        <a:pt x="0" y="733"/>
                        <a:pt x="79" y="890"/>
                      </a:cubicBezTo>
                      <a:cubicBezTo>
                        <a:pt x="132" y="1000"/>
                        <a:pt x="290" y="1073"/>
                        <a:pt x="488" y="1073"/>
                      </a:cubicBezTo>
                      <a:cubicBezTo>
                        <a:pt x="636" y="1073"/>
                        <a:pt x="780" y="1035"/>
                        <a:pt x="909" y="978"/>
                      </a:cubicBezTo>
                      <a:cubicBezTo>
                        <a:pt x="1161" y="878"/>
                        <a:pt x="1356" y="680"/>
                        <a:pt x="1456" y="428"/>
                      </a:cubicBezTo>
                      <a:cubicBezTo>
                        <a:pt x="1491" y="340"/>
                        <a:pt x="1482" y="242"/>
                        <a:pt x="1441" y="161"/>
                      </a:cubicBezTo>
                      <a:cubicBezTo>
                        <a:pt x="1386" y="70"/>
                        <a:pt x="1230" y="1"/>
                        <a:pt x="103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6" name="Google Shape;1076;p28"/>
                <p:cNvSpPr/>
                <p:nvPr/>
              </p:nvSpPr>
              <p:spPr>
                <a:xfrm>
                  <a:off x="706781" y="892962"/>
                  <a:ext cx="51455" cy="45098"/>
                </a:xfrm>
                <a:custGeom>
                  <a:avLst/>
                  <a:gdLst/>
                  <a:ahLst/>
                  <a:cxnLst/>
                  <a:rect l="l" t="t" r="r" b="b"/>
                  <a:pathLst>
                    <a:path w="429" h="376" extrusionOk="0">
                      <a:moveTo>
                        <a:pt x="227" y="83"/>
                      </a:moveTo>
                      <a:cubicBezTo>
                        <a:pt x="268" y="83"/>
                        <a:pt x="300" y="105"/>
                        <a:pt x="318" y="136"/>
                      </a:cubicBezTo>
                      <a:cubicBezTo>
                        <a:pt x="347" y="186"/>
                        <a:pt x="328" y="249"/>
                        <a:pt x="278" y="278"/>
                      </a:cubicBezTo>
                      <a:cubicBezTo>
                        <a:pt x="255" y="294"/>
                        <a:pt x="230" y="302"/>
                        <a:pt x="205" y="302"/>
                      </a:cubicBezTo>
                      <a:cubicBezTo>
                        <a:pt x="171" y="302"/>
                        <a:pt x="138" y="287"/>
                        <a:pt x="114" y="256"/>
                      </a:cubicBezTo>
                      <a:cubicBezTo>
                        <a:pt x="92" y="231"/>
                        <a:pt x="83" y="193"/>
                        <a:pt x="98" y="158"/>
                      </a:cubicBezTo>
                      <a:cubicBezTo>
                        <a:pt x="127" y="111"/>
                        <a:pt x="174" y="83"/>
                        <a:pt x="227" y="83"/>
                      </a:cubicBezTo>
                      <a:close/>
                      <a:moveTo>
                        <a:pt x="233" y="1"/>
                      </a:moveTo>
                      <a:cubicBezTo>
                        <a:pt x="230" y="1"/>
                        <a:pt x="227" y="1"/>
                        <a:pt x="224" y="1"/>
                      </a:cubicBezTo>
                      <a:cubicBezTo>
                        <a:pt x="142" y="1"/>
                        <a:pt x="67" y="48"/>
                        <a:pt x="29" y="120"/>
                      </a:cubicBezTo>
                      <a:cubicBezTo>
                        <a:pt x="1" y="177"/>
                        <a:pt x="10" y="249"/>
                        <a:pt x="51" y="300"/>
                      </a:cubicBezTo>
                      <a:cubicBezTo>
                        <a:pt x="86" y="347"/>
                        <a:pt x="139" y="375"/>
                        <a:pt x="199" y="375"/>
                      </a:cubicBezTo>
                      <a:cubicBezTo>
                        <a:pt x="240" y="375"/>
                        <a:pt x="281" y="359"/>
                        <a:pt x="312" y="334"/>
                      </a:cubicBezTo>
                      <a:cubicBezTo>
                        <a:pt x="397" y="284"/>
                        <a:pt x="428" y="177"/>
                        <a:pt x="381" y="92"/>
                      </a:cubicBezTo>
                      <a:cubicBezTo>
                        <a:pt x="351" y="35"/>
                        <a:pt x="298" y="1"/>
                        <a:pt x="23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7" name="Google Shape;1077;p28"/>
                <p:cNvSpPr/>
                <p:nvPr/>
              </p:nvSpPr>
              <p:spPr>
                <a:xfrm>
                  <a:off x="740724" y="925466"/>
                  <a:ext cx="25428" cy="37062"/>
                </a:xfrm>
                <a:custGeom>
                  <a:avLst/>
                  <a:gdLst/>
                  <a:ahLst/>
                  <a:cxnLst/>
                  <a:rect l="l" t="t" r="r" b="b"/>
                  <a:pathLst>
                    <a:path w="212" h="309" extrusionOk="0">
                      <a:moveTo>
                        <a:pt x="29" y="0"/>
                      </a:moveTo>
                      <a:lnTo>
                        <a:pt x="1" y="73"/>
                      </a:lnTo>
                      <a:cubicBezTo>
                        <a:pt x="39" y="88"/>
                        <a:pt x="127" y="136"/>
                        <a:pt x="130" y="180"/>
                      </a:cubicBezTo>
                      <a:cubicBezTo>
                        <a:pt x="136" y="202"/>
                        <a:pt x="108" y="230"/>
                        <a:pt x="83" y="246"/>
                      </a:cubicBezTo>
                      <a:lnTo>
                        <a:pt x="130" y="309"/>
                      </a:lnTo>
                      <a:cubicBezTo>
                        <a:pt x="183" y="280"/>
                        <a:pt x="212" y="227"/>
                        <a:pt x="208" y="170"/>
                      </a:cubicBezTo>
                      <a:cubicBezTo>
                        <a:pt x="193" y="70"/>
                        <a:pt x="45" y="10"/>
                        <a:pt x="2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8" name="Google Shape;1078;p28"/>
                <p:cNvSpPr/>
                <p:nvPr/>
              </p:nvSpPr>
              <p:spPr>
                <a:xfrm>
                  <a:off x="448430" y="1117491"/>
                  <a:ext cx="143091" cy="143091"/>
                </a:xfrm>
                <a:custGeom>
                  <a:avLst/>
                  <a:gdLst/>
                  <a:ahLst/>
                  <a:cxnLst/>
                  <a:rect l="l" t="t" r="r" b="b"/>
                  <a:pathLst>
                    <a:path w="1193" h="1193" extrusionOk="0">
                      <a:moveTo>
                        <a:pt x="947" y="0"/>
                      </a:moveTo>
                      <a:cubicBezTo>
                        <a:pt x="670" y="76"/>
                        <a:pt x="412" y="208"/>
                        <a:pt x="198" y="397"/>
                      </a:cubicBezTo>
                      <a:cubicBezTo>
                        <a:pt x="308" y="787"/>
                        <a:pt x="0" y="1104"/>
                        <a:pt x="3" y="1107"/>
                      </a:cubicBezTo>
                      <a:lnTo>
                        <a:pt x="29" y="1133"/>
                      </a:lnTo>
                      <a:lnTo>
                        <a:pt x="519" y="636"/>
                      </a:lnTo>
                      <a:cubicBezTo>
                        <a:pt x="500" y="601"/>
                        <a:pt x="500" y="557"/>
                        <a:pt x="519" y="522"/>
                      </a:cubicBezTo>
                      <a:cubicBezTo>
                        <a:pt x="540" y="490"/>
                        <a:pt x="575" y="472"/>
                        <a:pt x="612" y="472"/>
                      </a:cubicBezTo>
                      <a:cubicBezTo>
                        <a:pt x="631" y="472"/>
                        <a:pt x="652" y="477"/>
                        <a:pt x="670" y="488"/>
                      </a:cubicBezTo>
                      <a:cubicBezTo>
                        <a:pt x="721" y="519"/>
                        <a:pt x="736" y="585"/>
                        <a:pt x="705" y="639"/>
                      </a:cubicBezTo>
                      <a:cubicBezTo>
                        <a:pt x="684" y="672"/>
                        <a:pt x="649" y="690"/>
                        <a:pt x="613" y="690"/>
                      </a:cubicBezTo>
                      <a:cubicBezTo>
                        <a:pt x="593" y="690"/>
                        <a:pt x="573" y="684"/>
                        <a:pt x="554" y="673"/>
                      </a:cubicBezTo>
                      <a:lnTo>
                        <a:pt x="63" y="1167"/>
                      </a:lnTo>
                      <a:lnTo>
                        <a:pt x="88" y="1192"/>
                      </a:lnTo>
                      <a:cubicBezTo>
                        <a:pt x="88" y="1192"/>
                        <a:pt x="317" y="970"/>
                        <a:pt x="625" y="970"/>
                      </a:cubicBezTo>
                      <a:cubicBezTo>
                        <a:pt x="679" y="970"/>
                        <a:pt x="737" y="978"/>
                        <a:pt x="796" y="994"/>
                      </a:cubicBezTo>
                      <a:cubicBezTo>
                        <a:pt x="982" y="780"/>
                        <a:pt x="1117" y="522"/>
                        <a:pt x="1192"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9" name="Google Shape;1079;p28"/>
                <p:cNvSpPr/>
                <p:nvPr/>
              </p:nvSpPr>
              <p:spPr>
                <a:xfrm>
                  <a:off x="551338" y="1096382"/>
                  <a:ext cx="61291" cy="61171"/>
                </a:xfrm>
                <a:custGeom>
                  <a:avLst/>
                  <a:gdLst/>
                  <a:ahLst/>
                  <a:cxnLst/>
                  <a:rect l="l" t="t" r="r" b="b"/>
                  <a:pathLst>
                    <a:path w="511" h="510" extrusionOk="0">
                      <a:moveTo>
                        <a:pt x="152" y="0"/>
                      </a:moveTo>
                      <a:lnTo>
                        <a:pt x="1" y="151"/>
                      </a:lnTo>
                      <a:lnTo>
                        <a:pt x="359" y="510"/>
                      </a:lnTo>
                      <a:lnTo>
                        <a:pt x="510" y="359"/>
                      </a:lnTo>
                      <a:lnTo>
                        <a:pt x="15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0" name="Google Shape;1080;p28"/>
                <p:cNvSpPr/>
                <p:nvPr/>
              </p:nvSpPr>
              <p:spPr>
                <a:xfrm>
                  <a:off x="736286" y="1117491"/>
                  <a:ext cx="142612" cy="143091"/>
                </a:xfrm>
                <a:custGeom>
                  <a:avLst/>
                  <a:gdLst/>
                  <a:ahLst/>
                  <a:cxnLst/>
                  <a:rect l="l" t="t" r="r" b="b"/>
                  <a:pathLst>
                    <a:path w="1189" h="1193" extrusionOk="0">
                      <a:moveTo>
                        <a:pt x="947" y="0"/>
                      </a:moveTo>
                      <a:cubicBezTo>
                        <a:pt x="667" y="76"/>
                        <a:pt x="412" y="208"/>
                        <a:pt x="195" y="397"/>
                      </a:cubicBezTo>
                      <a:cubicBezTo>
                        <a:pt x="302" y="787"/>
                        <a:pt x="0" y="1104"/>
                        <a:pt x="3" y="1107"/>
                      </a:cubicBezTo>
                      <a:lnTo>
                        <a:pt x="25" y="1133"/>
                      </a:lnTo>
                      <a:lnTo>
                        <a:pt x="519" y="636"/>
                      </a:lnTo>
                      <a:cubicBezTo>
                        <a:pt x="497" y="601"/>
                        <a:pt x="497" y="557"/>
                        <a:pt x="519" y="522"/>
                      </a:cubicBezTo>
                      <a:cubicBezTo>
                        <a:pt x="539" y="490"/>
                        <a:pt x="575" y="472"/>
                        <a:pt x="610" y="472"/>
                      </a:cubicBezTo>
                      <a:cubicBezTo>
                        <a:pt x="630" y="472"/>
                        <a:pt x="649" y="477"/>
                        <a:pt x="667" y="488"/>
                      </a:cubicBezTo>
                      <a:cubicBezTo>
                        <a:pt x="717" y="519"/>
                        <a:pt x="733" y="585"/>
                        <a:pt x="701" y="639"/>
                      </a:cubicBezTo>
                      <a:cubicBezTo>
                        <a:pt x="681" y="672"/>
                        <a:pt x="646" y="690"/>
                        <a:pt x="610" y="690"/>
                      </a:cubicBezTo>
                      <a:cubicBezTo>
                        <a:pt x="591" y="690"/>
                        <a:pt x="571" y="684"/>
                        <a:pt x="554" y="673"/>
                      </a:cubicBezTo>
                      <a:lnTo>
                        <a:pt x="63" y="1167"/>
                      </a:lnTo>
                      <a:lnTo>
                        <a:pt x="85" y="1192"/>
                      </a:lnTo>
                      <a:cubicBezTo>
                        <a:pt x="85" y="1192"/>
                        <a:pt x="314" y="970"/>
                        <a:pt x="621" y="970"/>
                      </a:cubicBezTo>
                      <a:cubicBezTo>
                        <a:pt x="676" y="970"/>
                        <a:pt x="734" y="978"/>
                        <a:pt x="793" y="994"/>
                      </a:cubicBezTo>
                      <a:cubicBezTo>
                        <a:pt x="981" y="780"/>
                        <a:pt x="1113" y="519"/>
                        <a:pt x="1189"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1" name="Google Shape;1081;p28"/>
                <p:cNvSpPr/>
                <p:nvPr/>
              </p:nvSpPr>
              <p:spPr>
                <a:xfrm>
                  <a:off x="839194" y="1096382"/>
                  <a:ext cx="60931" cy="60811"/>
                </a:xfrm>
                <a:custGeom>
                  <a:avLst/>
                  <a:gdLst/>
                  <a:ahLst/>
                  <a:cxnLst/>
                  <a:rect l="l" t="t" r="r" b="b"/>
                  <a:pathLst>
                    <a:path w="508" h="507" extrusionOk="0">
                      <a:moveTo>
                        <a:pt x="149" y="0"/>
                      </a:moveTo>
                      <a:lnTo>
                        <a:pt x="1" y="148"/>
                      </a:lnTo>
                      <a:lnTo>
                        <a:pt x="359" y="507"/>
                      </a:lnTo>
                      <a:lnTo>
                        <a:pt x="507" y="359"/>
                      </a:lnTo>
                      <a:lnTo>
                        <a:pt x="1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2" name="Google Shape;1082;p28"/>
                <p:cNvSpPr/>
                <p:nvPr/>
              </p:nvSpPr>
              <p:spPr>
                <a:xfrm>
                  <a:off x="693947" y="1119770"/>
                  <a:ext cx="50376" cy="137814"/>
                </a:xfrm>
                <a:custGeom>
                  <a:avLst/>
                  <a:gdLst/>
                  <a:ahLst/>
                  <a:cxnLst/>
                  <a:rect l="l" t="t" r="r" b="b"/>
                  <a:pathLst>
                    <a:path w="420" h="1149" extrusionOk="0">
                      <a:moveTo>
                        <a:pt x="10" y="0"/>
                      </a:moveTo>
                      <a:lnTo>
                        <a:pt x="1" y="76"/>
                      </a:lnTo>
                      <a:cubicBezTo>
                        <a:pt x="95" y="88"/>
                        <a:pt x="180" y="135"/>
                        <a:pt x="237" y="208"/>
                      </a:cubicBezTo>
                      <a:cubicBezTo>
                        <a:pt x="274" y="293"/>
                        <a:pt x="265" y="390"/>
                        <a:pt x="215" y="469"/>
                      </a:cubicBezTo>
                      <a:cubicBezTo>
                        <a:pt x="64" y="771"/>
                        <a:pt x="105" y="937"/>
                        <a:pt x="155" y="1019"/>
                      </a:cubicBezTo>
                      <a:cubicBezTo>
                        <a:pt x="208" y="1099"/>
                        <a:pt x="301" y="1149"/>
                        <a:pt x="399" y="1149"/>
                      </a:cubicBezTo>
                      <a:cubicBezTo>
                        <a:pt x="404" y="1149"/>
                        <a:pt x="410" y="1149"/>
                        <a:pt x="416" y="1148"/>
                      </a:cubicBezTo>
                      <a:lnTo>
                        <a:pt x="419" y="1070"/>
                      </a:lnTo>
                      <a:lnTo>
                        <a:pt x="419" y="1070"/>
                      </a:lnTo>
                      <a:cubicBezTo>
                        <a:pt x="415" y="1070"/>
                        <a:pt x="412" y="1070"/>
                        <a:pt x="408" y="1070"/>
                      </a:cubicBezTo>
                      <a:cubicBezTo>
                        <a:pt x="336" y="1070"/>
                        <a:pt x="266" y="1041"/>
                        <a:pt x="221" y="981"/>
                      </a:cubicBezTo>
                      <a:cubicBezTo>
                        <a:pt x="180" y="909"/>
                        <a:pt x="155" y="771"/>
                        <a:pt x="284" y="503"/>
                      </a:cubicBezTo>
                      <a:cubicBezTo>
                        <a:pt x="344" y="406"/>
                        <a:pt x="350" y="280"/>
                        <a:pt x="306" y="173"/>
                      </a:cubicBezTo>
                      <a:cubicBezTo>
                        <a:pt x="221" y="28"/>
                        <a:pt x="17" y="0"/>
                        <a:pt x="1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83" name="Google Shape;1083;p28"/>
              <p:cNvSpPr/>
              <p:nvPr/>
            </p:nvSpPr>
            <p:spPr>
              <a:xfrm>
                <a:off x="644760" y="2463486"/>
                <a:ext cx="95510" cy="119366"/>
              </a:xfrm>
              <a:custGeom>
                <a:avLst/>
                <a:gdLst/>
                <a:ahLst/>
                <a:cxnLst/>
                <a:rect l="l" t="t" r="r" b="b"/>
                <a:pathLst>
                  <a:path w="1073" h="1341" extrusionOk="0">
                    <a:moveTo>
                      <a:pt x="0" y="1"/>
                    </a:moveTo>
                    <a:lnTo>
                      <a:pt x="0" y="268"/>
                    </a:lnTo>
                    <a:lnTo>
                      <a:pt x="110" y="268"/>
                    </a:lnTo>
                    <a:cubicBezTo>
                      <a:pt x="110" y="268"/>
                      <a:pt x="127" y="279"/>
                      <a:pt x="139" y="279"/>
                    </a:cubicBezTo>
                    <a:cubicBezTo>
                      <a:pt x="143" y="279"/>
                      <a:pt x="147" y="277"/>
                      <a:pt x="148" y="271"/>
                    </a:cubicBezTo>
                    <a:cubicBezTo>
                      <a:pt x="148" y="259"/>
                      <a:pt x="158" y="237"/>
                      <a:pt x="158" y="177"/>
                    </a:cubicBezTo>
                    <a:lnTo>
                      <a:pt x="447" y="177"/>
                    </a:lnTo>
                    <a:lnTo>
                      <a:pt x="447" y="1133"/>
                    </a:lnTo>
                    <a:lnTo>
                      <a:pt x="375" y="1139"/>
                    </a:lnTo>
                    <a:cubicBezTo>
                      <a:pt x="362" y="1146"/>
                      <a:pt x="353" y="1146"/>
                      <a:pt x="346" y="1146"/>
                    </a:cubicBezTo>
                    <a:lnTo>
                      <a:pt x="334" y="1146"/>
                    </a:lnTo>
                    <a:cubicBezTo>
                      <a:pt x="305" y="1149"/>
                      <a:pt x="268" y="1199"/>
                      <a:pt x="268" y="1199"/>
                    </a:cubicBezTo>
                    <a:lnTo>
                      <a:pt x="268" y="1341"/>
                    </a:lnTo>
                    <a:lnTo>
                      <a:pt x="805" y="1341"/>
                    </a:lnTo>
                    <a:lnTo>
                      <a:pt x="805" y="1199"/>
                    </a:lnTo>
                    <a:cubicBezTo>
                      <a:pt x="805" y="1199"/>
                      <a:pt x="790" y="1149"/>
                      <a:pt x="761" y="1146"/>
                    </a:cubicBezTo>
                    <a:lnTo>
                      <a:pt x="752" y="1146"/>
                    </a:lnTo>
                    <a:cubicBezTo>
                      <a:pt x="743" y="1146"/>
                      <a:pt x="736" y="1139"/>
                      <a:pt x="724" y="1139"/>
                    </a:cubicBezTo>
                    <a:lnTo>
                      <a:pt x="626" y="1133"/>
                    </a:lnTo>
                    <a:lnTo>
                      <a:pt x="626" y="177"/>
                    </a:lnTo>
                    <a:lnTo>
                      <a:pt x="941" y="177"/>
                    </a:lnTo>
                    <a:cubicBezTo>
                      <a:pt x="944" y="237"/>
                      <a:pt x="947" y="259"/>
                      <a:pt x="947" y="271"/>
                    </a:cubicBezTo>
                    <a:cubicBezTo>
                      <a:pt x="948" y="277"/>
                      <a:pt x="952" y="279"/>
                      <a:pt x="958" y="279"/>
                    </a:cubicBezTo>
                    <a:cubicBezTo>
                      <a:pt x="971" y="279"/>
                      <a:pt x="991" y="268"/>
                      <a:pt x="991" y="268"/>
                    </a:cubicBezTo>
                    <a:lnTo>
                      <a:pt x="1073" y="268"/>
                    </a:lnTo>
                    <a:lnTo>
                      <a:pt x="107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4" name="Google Shape;1084;p28"/>
              <p:cNvSpPr/>
              <p:nvPr/>
            </p:nvSpPr>
            <p:spPr>
              <a:xfrm>
                <a:off x="636660" y="2686904"/>
                <a:ext cx="119900" cy="119900"/>
              </a:xfrm>
              <a:custGeom>
                <a:avLst/>
                <a:gdLst/>
                <a:ahLst/>
                <a:cxnLst/>
                <a:rect l="l" t="t" r="r" b="b"/>
                <a:pathLst>
                  <a:path w="1347" h="1347" extrusionOk="0">
                    <a:moveTo>
                      <a:pt x="1255" y="92"/>
                    </a:moveTo>
                    <a:lnTo>
                      <a:pt x="1255" y="1171"/>
                    </a:lnTo>
                    <a:lnTo>
                      <a:pt x="176" y="1171"/>
                    </a:lnTo>
                    <a:lnTo>
                      <a:pt x="176" y="92"/>
                    </a:lnTo>
                    <a:close/>
                    <a:moveTo>
                      <a:pt x="0" y="1"/>
                    </a:moveTo>
                    <a:lnTo>
                      <a:pt x="0" y="1347"/>
                    </a:lnTo>
                    <a:lnTo>
                      <a:pt x="1346" y="1347"/>
                    </a:lnTo>
                    <a:lnTo>
                      <a:pt x="134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5" name="Google Shape;1085;p28"/>
              <p:cNvSpPr/>
              <p:nvPr/>
            </p:nvSpPr>
            <p:spPr>
              <a:xfrm>
                <a:off x="843789" y="3070187"/>
                <a:ext cx="103967" cy="96133"/>
              </a:xfrm>
              <a:custGeom>
                <a:avLst/>
                <a:gdLst/>
                <a:ahLst/>
                <a:cxnLst/>
                <a:rect l="l" t="t" r="r" b="b"/>
                <a:pathLst>
                  <a:path w="1168" h="1080" extrusionOk="0">
                    <a:moveTo>
                      <a:pt x="991" y="92"/>
                    </a:moveTo>
                    <a:lnTo>
                      <a:pt x="991" y="897"/>
                    </a:lnTo>
                    <a:lnTo>
                      <a:pt x="95" y="897"/>
                    </a:lnTo>
                    <a:lnTo>
                      <a:pt x="95" y="92"/>
                    </a:lnTo>
                    <a:close/>
                    <a:moveTo>
                      <a:pt x="1" y="1"/>
                    </a:moveTo>
                    <a:lnTo>
                      <a:pt x="1" y="1079"/>
                    </a:lnTo>
                    <a:lnTo>
                      <a:pt x="1167" y="1079"/>
                    </a:lnTo>
                    <a:lnTo>
                      <a:pt x="1167"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6" name="Google Shape;1086;p28"/>
              <p:cNvSpPr/>
              <p:nvPr/>
            </p:nvSpPr>
            <p:spPr>
              <a:xfrm>
                <a:off x="820023" y="3125908"/>
                <a:ext cx="71744" cy="64178"/>
              </a:xfrm>
              <a:custGeom>
                <a:avLst/>
                <a:gdLst/>
                <a:ahLst/>
                <a:cxnLst/>
                <a:rect l="l" t="t" r="r" b="b"/>
                <a:pathLst>
                  <a:path w="806" h="721" extrusionOk="0">
                    <a:moveTo>
                      <a:pt x="629" y="95"/>
                    </a:moveTo>
                    <a:lnTo>
                      <a:pt x="629" y="633"/>
                    </a:lnTo>
                    <a:lnTo>
                      <a:pt x="91" y="633"/>
                    </a:lnTo>
                    <a:lnTo>
                      <a:pt x="91" y="95"/>
                    </a:lnTo>
                    <a:close/>
                    <a:moveTo>
                      <a:pt x="0" y="0"/>
                    </a:moveTo>
                    <a:lnTo>
                      <a:pt x="0" y="721"/>
                    </a:lnTo>
                    <a:lnTo>
                      <a:pt x="805" y="721"/>
                    </a:lnTo>
                    <a:lnTo>
                      <a:pt x="805"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7" name="Google Shape;1087;p28"/>
              <p:cNvSpPr/>
              <p:nvPr/>
            </p:nvSpPr>
            <p:spPr>
              <a:xfrm>
                <a:off x="897819" y="3087811"/>
                <a:ext cx="30353" cy="30620"/>
              </a:xfrm>
              <a:custGeom>
                <a:avLst/>
                <a:gdLst/>
                <a:ahLst/>
                <a:cxnLst/>
                <a:rect l="l" t="t" r="r" b="b"/>
                <a:pathLst>
                  <a:path w="341" h="344" extrusionOk="0">
                    <a:moveTo>
                      <a:pt x="290" y="1"/>
                    </a:moveTo>
                    <a:lnTo>
                      <a:pt x="1" y="290"/>
                    </a:lnTo>
                    <a:lnTo>
                      <a:pt x="51" y="344"/>
                    </a:lnTo>
                    <a:lnTo>
                      <a:pt x="340" y="54"/>
                    </a:lnTo>
                    <a:lnTo>
                      <a:pt x="290"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8" name="Google Shape;1088;p28"/>
              <p:cNvSpPr/>
              <p:nvPr/>
            </p:nvSpPr>
            <p:spPr>
              <a:xfrm>
                <a:off x="916066" y="3086387"/>
                <a:ext cx="16022" cy="23944"/>
              </a:xfrm>
              <a:custGeom>
                <a:avLst/>
                <a:gdLst/>
                <a:ahLst/>
                <a:cxnLst/>
                <a:rect l="l" t="t" r="r" b="b"/>
                <a:pathLst>
                  <a:path w="180" h="269" extrusionOk="0">
                    <a:moveTo>
                      <a:pt x="0" y="1"/>
                    </a:moveTo>
                    <a:lnTo>
                      <a:pt x="0" y="92"/>
                    </a:lnTo>
                    <a:lnTo>
                      <a:pt x="88" y="92"/>
                    </a:lnTo>
                    <a:lnTo>
                      <a:pt x="88" y="268"/>
                    </a:lnTo>
                    <a:lnTo>
                      <a:pt x="179" y="268"/>
                    </a:lnTo>
                    <a:lnTo>
                      <a:pt x="179"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9" name="Google Shape;1089;p28"/>
              <p:cNvSpPr/>
              <p:nvPr/>
            </p:nvSpPr>
            <p:spPr>
              <a:xfrm>
                <a:off x="836223" y="2648095"/>
                <a:ext cx="146248" cy="158709"/>
              </a:xfrm>
              <a:custGeom>
                <a:avLst/>
                <a:gdLst/>
                <a:ahLst/>
                <a:cxnLst/>
                <a:rect l="l" t="t" r="r" b="b"/>
                <a:pathLst>
                  <a:path w="1643" h="1783" extrusionOk="0">
                    <a:moveTo>
                      <a:pt x="1079" y="59"/>
                    </a:moveTo>
                    <a:cubicBezTo>
                      <a:pt x="1284" y="59"/>
                      <a:pt x="1457" y="248"/>
                      <a:pt x="1438" y="500"/>
                    </a:cubicBezTo>
                    <a:cubicBezTo>
                      <a:pt x="1425" y="651"/>
                      <a:pt x="1322" y="776"/>
                      <a:pt x="1183" y="830"/>
                    </a:cubicBezTo>
                    <a:lnTo>
                      <a:pt x="1168" y="836"/>
                    </a:lnTo>
                    <a:lnTo>
                      <a:pt x="1168" y="1607"/>
                    </a:lnTo>
                    <a:lnTo>
                      <a:pt x="89" y="1607"/>
                    </a:lnTo>
                    <a:lnTo>
                      <a:pt x="95" y="528"/>
                    </a:lnTo>
                    <a:lnTo>
                      <a:pt x="724" y="528"/>
                    </a:lnTo>
                    <a:lnTo>
                      <a:pt x="724" y="443"/>
                    </a:lnTo>
                    <a:cubicBezTo>
                      <a:pt x="724" y="229"/>
                      <a:pt x="884" y="59"/>
                      <a:pt x="1079" y="59"/>
                    </a:cubicBezTo>
                    <a:close/>
                    <a:moveTo>
                      <a:pt x="1131" y="0"/>
                    </a:moveTo>
                    <a:cubicBezTo>
                      <a:pt x="881" y="0"/>
                      <a:pt x="664" y="185"/>
                      <a:pt x="630" y="437"/>
                    </a:cubicBezTo>
                    <a:lnTo>
                      <a:pt x="1" y="437"/>
                    </a:lnTo>
                    <a:lnTo>
                      <a:pt x="1" y="1783"/>
                    </a:lnTo>
                    <a:lnTo>
                      <a:pt x="1340" y="1783"/>
                    </a:lnTo>
                    <a:lnTo>
                      <a:pt x="1344" y="968"/>
                    </a:lnTo>
                    <a:cubicBezTo>
                      <a:pt x="1523" y="886"/>
                      <a:pt x="1642" y="707"/>
                      <a:pt x="1642" y="506"/>
                    </a:cubicBezTo>
                    <a:cubicBezTo>
                      <a:pt x="1639" y="254"/>
                      <a:pt x="1454" y="40"/>
                      <a:pt x="1205" y="6"/>
                    </a:cubicBezTo>
                    <a:cubicBezTo>
                      <a:pt x="1180" y="2"/>
                      <a:pt x="1155" y="0"/>
                      <a:pt x="113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0" name="Google Shape;1090;p28"/>
              <p:cNvSpPr/>
              <p:nvPr/>
            </p:nvSpPr>
            <p:spPr>
              <a:xfrm>
                <a:off x="873163" y="2720550"/>
                <a:ext cx="55544" cy="41569"/>
              </a:xfrm>
              <a:custGeom>
                <a:avLst/>
                <a:gdLst/>
                <a:ahLst/>
                <a:cxnLst/>
                <a:rect l="l" t="t" r="r" b="b"/>
                <a:pathLst>
                  <a:path w="624" h="467" extrusionOk="0">
                    <a:moveTo>
                      <a:pt x="355" y="0"/>
                    </a:moveTo>
                    <a:cubicBezTo>
                      <a:pt x="189" y="0"/>
                      <a:pt x="164" y="188"/>
                      <a:pt x="161" y="261"/>
                    </a:cubicBezTo>
                    <a:cubicBezTo>
                      <a:pt x="145" y="349"/>
                      <a:pt x="83" y="415"/>
                      <a:pt x="1" y="444"/>
                    </a:cubicBezTo>
                    <a:cubicBezTo>
                      <a:pt x="1" y="444"/>
                      <a:pt x="84" y="467"/>
                      <a:pt x="186" y="467"/>
                    </a:cubicBezTo>
                    <a:cubicBezTo>
                      <a:pt x="280" y="467"/>
                      <a:pt x="391" y="447"/>
                      <a:pt x="466" y="371"/>
                    </a:cubicBezTo>
                    <a:cubicBezTo>
                      <a:pt x="624" y="211"/>
                      <a:pt x="529" y="25"/>
                      <a:pt x="394" y="3"/>
                    </a:cubicBezTo>
                    <a:cubicBezTo>
                      <a:pt x="380" y="1"/>
                      <a:pt x="367" y="0"/>
                      <a:pt x="35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1" name="Google Shape;1091;p28"/>
              <p:cNvSpPr/>
              <p:nvPr/>
            </p:nvSpPr>
            <p:spPr>
              <a:xfrm>
                <a:off x="905385" y="2662871"/>
                <a:ext cx="65869" cy="67828"/>
              </a:xfrm>
              <a:custGeom>
                <a:avLst/>
                <a:gdLst/>
                <a:ahLst/>
                <a:cxnLst/>
                <a:rect l="l" t="t" r="r" b="b"/>
                <a:pathLst>
                  <a:path w="740" h="762" extrusionOk="0">
                    <a:moveTo>
                      <a:pt x="740" y="0"/>
                    </a:moveTo>
                    <a:lnTo>
                      <a:pt x="444" y="3"/>
                    </a:lnTo>
                    <a:lnTo>
                      <a:pt x="1" y="632"/>
                    </a:lnTo>
                    <a:lnTo>
                      <a:pt x="41" y="632"/>
                    </a:lnTo>
                    <a:cubicBezTo>
                      <a:pt x="111" y="645"/>
                      <a:pt x="173" y="692"/>
                      <a:pt x="205" y="761"/>
                    </a:cubicBezTo>
                    <a:lnTo>
                      <a:pt x="74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2" name="Google Shape;1092;p28"/>
              <p:cNvSpPr/>
              <p:nvPr/>
            </p:nvSpPr>
            <p:spPr>
              <a:xfrm>
                <a:off x="644493" y="2903914"/>
                <a:ext cx="94976" cy="94976"/>
              </a:xfrm>
              <a:custGeom>
                <a:avLst/>
                <a:gdLst/>
                <a:ahLst/>
                <a:cxnLst/>
                <a:rect l="l" t="t" r="r" b="b"/>
                <a:pathLst>
                  <a:path w="1067" h="1067" extrusionOk="0">
                    <a:moveTo>
                      <a:pt x="714" y="0"/>
                    </a:moveTo>
                    <a:lnTo>
                      <a:pt x="0" y="717"/>
                    </a:lnTo>
                    <a:lnTo>
                      <a:pt x="349" y="1066"/>
                    </a:lnTo>
                    <a:lnTo>
                      <a:pt x="1066" y="353"/>
                    </a:lnTo>
                    <a:lnTo>
                      <a:pt x="71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3" name="Google Shape;1093;p28"/>
              <p:cNvSpPr/>
              <p:nvPr/>
            </p:nvSpPr>
            <p:spPr>
              <a:xfrm>
                <a:off x="713655" y="2885132"/>
                <a:ext cx="44862" cy="44862"/>
              </a:xfrm>
              <a:custGeom>
                <a:avLst/>
                <a:gdLst/>
                <a:ahLst/>
                <a:cxnLst/>
                <a:rect l="l" t="t" r="r" b="b"/>
                <a:pathLst>
                  <a:path w="504" h="504" extrusionOk="0">
                    <a:moveTo>
                      <a:pt x="151" y="1"/>
                    </a:moveTo>
                    <a:lnTo>
                      <a:pt x="0" y="152"/>
                    </a:lnTo>
                    <a:lnTo>
                      <a:pt x="349" y="504"/>
                    </a:lnTo>
                    <a:lnTo>
                      <a:pt x="503" y="350"/>
                    </a:lnTo>
                    <a:lnTo>
                      <a:pt x="1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4" name="Google Shape;1094;p28"/>
              <p:cNvSpPr/>
              <p:nvPr/>
            </p:nvSpPr>
            <p:spPr>
              <a:xfrm>
                <a:off x="641912" y="2968536"/>
                <a:ext cx="33469" cy="33113"/>
              </a:xfrm>
              <a:custGeom>
                <a:avLst/>
                <a:gdLst/>
                <a:ahLst/>
                <a:cxnLst/>
                <a:rect l="l" t="t" r="r" b="b"/>
                <a:pathLst>
                  <a:path w="376" h="372" extrusionOk="0">
                    <a:moveTo>
                      <a:pt x="29" y="1"/>
                    </a:moveTo>
                    <a:lnTo>
                      <a:pt x="1" y="372"/>
                    </a:lnTo>
                    <a:lnTo>
                      <a:pt x="375" y="347"/>
                    </a:lnTo>
                    <a:lnTo>
                      <a:pt x="369" y="268"/>
                    </a:lnTo>
                    <a:lnTo>
                      <a:pt x="83" y="290"/>
                    </a:lnTo>
                    <a:lnTo>
                      <a:pt x="108" y="7"/>
                    </a:lnTo>
                    <a:lnTo>
                      <a:pt x="2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5" name="Google Shape;1095;p28"/>
              <p:cNvSpPr/>
              <p:nvPr/>
            </p:nvSpPr>
            <p:spPr>
              <a:xfrm>
                <a:off x="905652" y="2901333"/>
                <a:ext cx="47711" cy="47711"/>
              </a:xfrm>
              <a:custGeom>
                <a:avLst/>
                <a:gdLst/>
                <a:ahLst/>
                <a:cxnLst/>
                <a:rect l="l" t="t" r="r" b="b"/>
                <a:pathLst>
                  <a:path w="536" h="536" extrusionOk="0">
                    <a:moveTo>
                      <a:pt x="268" y="105"/>
                    </a:moveTo>
                    <a:cubicBezTo>
                      <a:pt x="356" y="105"/>
                      <a:pt x="425" y="177"/>
                      <a:pt x="422" y="259"/>
                    </a:cubicBezTo>
                    <a:cubicBezTo>
                      <a:pt x="422" y="341"/>
                      <a:pt x="356" y="413"/>
                      <a:pt x="268" y="413"/>
                    </a:cubicBezTo>
                    <a:cubicBezTo>
                      <a:pt x="186" y="413"/>
                      <a:pt x="117" y="347"/>
                      <a:pt x="117" y="259"/>
                    </a:cubicBezTo>
                    <a:cubicBezTo>
                      <a:pt x="117" y="177"/>
                      <a:pt x="183" y="105"/>
                      <a:pt x="268" y="105"/>
                    </a:cubicBezTo>
                    <a:close/>
                    <a:moveTo>
                      <a:pt x="268" y="1"/>
                    </a:moveTo>
                    <a:cubicBezTo>
                      <a:pt x="123" y="1"/>
                      <a:pt x="1" y="120"/>
                      <a:pt x="1" y="268"/>
                    </a:cubicBezTo>
                    <a:cubicBezTo>
                      <a:pt x="1" y="413"/>
                      <a:pt x="120" y="536"/>
                      <a:pt x="268" y="536"/>
                    </a:cubicBezTo>
                    <a:cubicBezTo>
                      <a:pt x="419" y="536"/>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6" name="Google Shape;1096;p28"/>
              <p:cNvSpPr/>
              <p:nvPr/>
            </p:nvSpPr>
            <p:spPr>
              <a:xfrm>
                <a:off x="819756" y="2934445"/>
                <a:ext cx="110375" cy="56701"/>
              </a:xfrm>
              <a:custGeom>
                <a:avLst/>
                <a:gdLst/>
                <a:ahLst/>
                <a:cxnLst/>
                <a:rect l="l" t="t" r="r" b="b"/>
                <a:pathLst>
                  <a:path w="1240" h="637" extrusionOk="0">
                    <a:moveTo>
                      <a:pt x="1057" y="0"/>
                    </a:moveTo>
                    <a:lnTo>
                      <a:pt x="0" y="582"/>
                    </a:lnTo>
                    <a:cubicBezTo>
                      <a:pt x="0" y="582"/>
                      <a:pt x="125" y="637"/>
                      <a:pt x="243" y="637"/>
                    </a:cubicBezTo>
                    <a:cubicBezTo>
                      <a:pt x="275" y="637"/>
                      <a:pt x="306" y="633"/>
                      <a:pt x="333" y="623"/>
                    </a:cubicBezTo>
                    <a:cubicBezTo>
                      <a:pt x="469" y="576"/>
                      <a:pt x="1239" y="104"/>
                      <a:pt x="1239" y="104"/>
                    </a:cubicBezTo>
                    <a:lnTo>
                      <a:pt x="105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7" name="Google Shape;1097;p28"/>
              <p:cNvSpPr/>
              <p:nvPr/>
            </p:nvSpPr>
            <p:spPr>
              <a:xfrm>
                <a:off x="905385" y="2954561"/>
                <a:ext cx="47711" cy="47711"/>
              </a:xfrm>
              <a:custGeom>
                <a:avLst/>
                <a:gdLst/>
                <a:ahLst/>
                <a:cxnLst/>
                <a:rect l="l" t="t" r="r" b="b"/>
                <a:pathLst>
                  <a:path w="536" h="536" extrusionOk="0">
                    <a:moveTo>
                      <a:pt x="268" y="107"/>
                    </a:moveTo>
                    <a:cubicBezTo>
                      <a:pt x="356" y="107"/>
                      <a:pt x="425" y="180"/>
                      <a:pt x="422" y="262"/>
                    </a:cubicBezTo>
                    <a:cubicBezTo>
                      <a:pt x="422" y="347"/>
                      <a:pt x="353" y="416"/>
                      <a:pt x="268" y="416"/>
                    </a:cubicBezTo>
                    <a:cubicBezTo>
                      <a:pt x="186" y="416"/>
                      <a:pt x="114" y="350"/>
                      <a:pt x="114" y="262"/>
                    </a:cubicBezTo>
                    <a:cubicBezTo>
                      <a:pt x="114" y="180"/>
                      <a:pt x="183" y="107"/>
                      <a:pt x="268" y="107"/>
                    </a:cubicBezTo>
                    <a:close/>
                    <a:moveTo>
                      <a:pt x="268" y="1"/>
                    </a:moveTo>
                    <a:cubicBezTo>
                      <a:pt x="123" y="1"/>
                      <a:pt x="1" y="120"/>
                      <a:pt x="1" y="268"/>
                    </a:cubicBezTo>
                    <a:cubicBezTo>
                      <a:pt x="1" y="413"/>
                      <a:pt x="117" y="535"/>
                      <a:pt x="268" y="535"/>
                    </a:cubicBezTo>
                    <a:cubicBezTo>
                      <a:pt x="419" y="535"/>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8" name="Google Shape;1098;p28"/>
              <p:cNvSpPr/>
              <p:nvPr/>
            </p:nvSpPr>
            <p:spPr>
              <a:xfrm>
                <a:off x="818866" y="2911747"/>
                <a:ext cx="110376" cy="56879"/>
              </a:xfrm>
              <a:custGeom>
                <a:avLst/>
                <a:gdLst/>
                <a:ahLst/>
                <a:cxnLst/>
                <a:rect l="l" t="t" r="r" b="b"/>
                <a:pathLst>
                  <a:path w="1240" h="639" extrusionOk="0">
                    <a:moveTo>
                      <a:pt x="240" y="1"/>
                    </a:moveTo>
                    <a:cubicBezTo>
                      <a:pt x="122" y="1"/>
                      <a:pt x="1" y="57"/>
                      <a:pt x="1" y="57"/>
                    </a:cubicBezTo>
                    <a:lnTo>
                      <a:pt x="1061" y="639"/>
                    </a:lnTo>
                    <a:lnTo>
                      <a:pt x="1240" y="535"/>
                    </a:lnTo>
                    <a:cubicBezTo>
                      <a:pt x="1240" y="535"/>
                      <a:pt x="469" y="63"/>
                      <a:pt x="334" y="16"/>
                    </a:cubicBezTo>
                    <a:cubicBezTo>
                      <a:pt x="305" y="5"/>
                      <a:pt x="273" y="1"/>
                      <a:pt x="24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9" name="Google Shape;1099;p28"/>
              <p:cNvSpPr/>
              <p:nvPr/>
            </p:nvSpPr>
            <p:spPr>
              <a:xfrm>
                <a:off x="644493" y="3084785"/>
                <a:ext cx="56078" cy="87677"/>
              </a:xfrm>
              <a:custGeom>
                <a:avLst/>
                <a:gdLst/>
                <a:ahLst/>
                <a:cxnLst/>
                <a:rect l="l" t="t" r="r" b="b"/>
                <a:pathLst>
                  <a:path w="630" h="985" extrusionOk="0">
                    <a:moveTo>
                      <a:pt x="88" y="230"/>
                    </a:moveTo>
                    <a:lnTo>
                      <a:pt x="418" y="494"/>
                    </a:lnTo>
                    <a:lnTo>
                      <a:pt x="88" y="755"/>
                    </a:lnTo>
                    <a:lnTo>
                      <a:pt x="88" y="230"/>
                    </a:lnTo>
                    <a:close/>
                    <a:moveTo>
                      <a:pt x="0" y="0"/>
                    </a:moveTo>
                    <a:lnTo>
                      <a:pt x="0" y="985"/>
                    </a:lnTo>
                    <a:lnTo>
                      <a:pt x="629" y="49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0" name="Google Shape;1100;p28"/>
              <p:cNvSpPr/>
              <p:nvPr/>
            </p:nvSpPr>
            <p:spPr>
              <a:xfrm>
                <a:off x="701549" y="3085586"/>
                <a:ext cx="55010" cy="85452"/>
              </a:xfrm>
              <a:custGeom>
                <a:avLst/>
                <a:gdLst/>
                <a:ahLst/>
                <a:cxnLst/>
                <a:rect l="l" t="t" r="r" b="b"/>
                <a:pathLst>
                  <a:path w="618" h="960" extrusionOk="0">
                    <a:moveTo>
                      <a:pt x="617" y="1"/>
                    </a:moveTo>
                    <a:lnTo>
                      <a:pt x="1" y="482"/>
                    </a:lnTo>
                    <a:lnTo>
                      <a:pt x="617" y="960"/>
                    </a:lnTo>
                    <a:lnTo>
                      <a:pt x="61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1" name="Google Shape;1101;p28"/>
              <p:cNvSpPr/>
              <p:nvPr/>
            </p:nvSpPr>
            <p:spPr>
              <a:xfrm>
                <a:off x="700214" y="3078287"/>
                <a:ext cx="8189" cy="96133"/>
              </a:xfrm>
              <a:custGeom>
                <a:avLst/>
                <a:gdLst/>
                <a:ahLst/>
                <a:cxnLst/>
                <a:rect l="l" t="t" r="r" b="b"/>
                <a:pathLst>
                  <a:path w="92" h="1080" extrusionOk="0">
                    <a:moveTo>
                      <a:pt x="0" y="1"/>
                    </a:moveTo>
                    <a:lnTo>
                      <a:pt x="0" y="183"/>
                    </a:lnTo>
                    <a:lnTo>
                      <a:pt x="91" y="183"/>
                    </a:lnTo>
                    <a:lnTo>
                      <a:pt x="91" y="1"/>
                    </a:lnTo>
                    <a:close/>
                    <a:moveTo>
                      <a:pt x="0" y="268"/>
                    </a:moveTo>
                    <a:lnTo>
                      <a:pt x="0" y="451"/>
                    </a:lnTo>
                    <a:lnTo>
                      <a:pt x="91" y="451"/>
                    </a:lnTo>
                    <a:lnTo>
                      <a:pt x="91" y="268"/>
                    </a:lnTo>
                    <a:close/>
                    <a:moveTo>
                      <a:pt x="0" y="627"/>
                    </a:moveTo>
                    <a:lnTo>
                      <a:pt x="0" y="806"/>
                    </a:lnTo>
                    <a:lnTo>
                      <a:pt x="91" y="806"/>
                    </a:lnTo>
                    <a:lnTo>
                      <a:pt x="91" y="627"/>
                    </a:lnTo>
                    <a:close/>
                    <a:moveTo>
                      <a:pt x="0" y="897"/>
                    </a:moveTo>
                    <a:lnTo>
                      <a:pt x="0" y="1080"/>
                    </a:lnTo>
                    <a:lnTo>
                      <a:pt x="91" y="1080"/>
                    </a:lnTo>
                    <a:lnTo>
                      <a:pt x="91" y="897"/>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2" name="Google Shape;1102;p28"/>
              <p:cNvSpPr/>
              <p:nvPr/>
            </p:nvSpPr>
            <p:spPr>
              <a:xfrm>
                <a:off x="1661268" y="2079312"/>
                <a:ext cx="462865" cy="423789"/>
              </a:xfrm>
              <a:custGeom>
                <a:avLst/>
                <a:gdLst/>
                <a:ahLst/>
                <a:cxnLst/>
                <a:rect l="l" t="t" r="r" b="b"/>
                <a:pathLst>
                  <a:path w="520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15" y="2806"/>
                      <a:pt x="3708" y="3505"/>
                      <a:pt x="4148" y="3505"/>
                    </a:cubicBezTo>
                    <a:cubicBezTo>
                      <a:pt x="4233" y="3505"/>
                      <a:pt x="4324" y="3479"/>
                      <a:pt x="4420" y="3420"/>
                    </a:cubicBezTo>
                    <a:cubicBezTo>
                      <a:pt x="5200" y="2936"/>
                      <a:pt x="4350" y="917"/>
                      <a:pt x="4168" y="621"/>
                    </a:cubicBezTo>
                    <a:cubicBezTo>
                      <a:pt x="4071" y="502"/>
                      <a:pt x="3948" y="404"/>
                      <a:pt x="3809" y="338"/>
                    </a:cubicBezTo>
                    <a:cubicBezTo>
                      <a:pt x="3497" y="165"/>
                      <a:pt x="3032" y="0"/>
                      <a:pt x="258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3" name="Google Shape;1103;p28"/>
              <p:cNvSpPr/>
              <p:nvPr/>
            </p:nvSpPr>
            <p:spPr>
              <a:xfrm>
                <a:off x="1661268" y="2079312"/>
                <a:ext cx="339138" cy="423789"/>
              </a:xfrm>
              <a:custGeom>
                <a:avLst/>
                <a:gdLst/>
                <a:ahLst/>
                <a:cxnLst/>
                <a:rect l="l" t="t" r="r" b="b"/>
                <a:pathLst>
                  <a:path w="381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48" y="1650"/>
                      <a:pt x="3668" y="848"/>
                      <a:pt x="3809" y="338"/>
                    </a:cubicBezTo>
                    <a:cubicBezTo>
                      <a:pt x="3497" y="165"/>
                      <a:pt x="3032" y="0"/>
                      <a:pt x="2588"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4" name="Google Shape;1104;p28"/>
              <p:cNvSpPr/>
              <p:nvPr/>
            </p:nvSpPr>
            <p:spPr>
              <a:xfrm>
                <a:off x="1571723" y="1917490"/>
                <a:ext cx="562826" cy="845352"/>
              </a:xfrm>
              <a:custGeom>
                <a:avLst/>
                <a:gdLst/>
                <a:ahLst/>
                <a:cxnLst/>
                <a:rect l="l" t="t" r="r" b="b"/>
                <a:pathLst>
                  <a:path w="6323" h="9497" extrusionOk="0">
                    <a:moveTo>
                      <a:pt x="5847" y="1"/>
                    </a:moveTo>
                    <a:cubicBezTo>
                      <a:pt x="5458" y="1"/>
                      <a:pt x="4829" y="209"/>
                      <a:pt x="4111" y="401"/>
                    </a:cubicBezTo>
                    <a:cubicBezTo>
                      <a:pt x="2642" y="794"/>
                      <a:pt x="862" y="1357"/>
                      <a:pt x="516" y="2096"/>
                    </a:cubicBezTo>
                    <a:cubicBezTo>
                      <a:pt x="0" y="3191"/>
                      <a:pt x="302" y="4987"/>
                      <a:pt x="334" y="5534"/>
                    </a:cubicBezTo>
                    <a:cubicBezTo>
                      <a:pt x="365" y="6078"/>
                      <a:pt x="54" y="7928"/>
                      <a:pt x="54" y="7928"/>
                    </a:cubicBezTo>
                    <a:cubicBezTo>
                      <a:pt x="1648" y="8757"/>
                      <a:pt x="4138" y="9496"/>
                      <a:pt x="4774" y="9496"/>
                    </a:cubicBezTo>
                    <a:cubicBezTo>
                      <a:pt x="4865" y="9496"/>
                      <a:pt x="4918" y="9482"/>
                      <a:pt x="4926" y="9450"/>
                    </a:cubicBezTo>
                    <a:cubicBezTo>
                      <a:pt x="4973" y="9255"/>
                      <a:pt x="5294" y="8462"/>
                      <a:pt x="5781" y="7286"/>
                    </a:cubicBezTo>
                    <a:cubicBezTo>
                      <a:pt x="5297" y="6424"/>
                      <a:pt x="4539" y="4600"/>
                      <a:pt x="4337" y="4122"/>
                    </a:cubicBezTo>
                    <a:cubicBezTo>
                      <a:pt x="4020" y="3622"/>
                      <a:pt x="3617" y="2379"/>
                      <a:pt x="3677" y="2357"/>
                    </a:cubicBezTo>
                    <a:cubicBezTo>
                      <a:pt x="3778" y="2317"/>
                      <a:pt x="4133" y="2169"/>
                      <a:pt x="4545" y="1955"/>
                    </a:cubicBezTo>
                    <a:cubicBezTo>
                      <a:pt x="5092" y="1672"/>
                      <a:pt x="5746" y="1279"/>
                      <a:pt x="6070" y="863"/>
                    </a:cubicBezTo>
                    <a:cubicBezTo>
                      <a:pt x="6253" y="637"/>
                      <a:pt x="6322" y="411"/>
                      <a:pt x="6231" y="187"/>
                    </a:cubicBezTo>
                    <a:cubicBezTo>
                      <a:pt x="6177" y="53"/>
                      <a:pt x="6043" y="1"/>
                      <a:pt x="5847"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5" name="Google Shape;1105;p28"/>
              <p:cNvSpPr/>
              <p:nvPr/>
            </p:nvSpPr>
            <p:spPr>
              <a:xfrm>
                <a:off x="1957765" y="2067118"/>
                <a:ext cx="236239" cy="498915"/>
              </a:xfrm>
              <a:custGeom>
                <a:avLst/>
                <a:gdLst/>
                <a:ahLst/>
                <a:cxnLst/>
                <a:rect l="l" t="t" r="r" b="b"/>
                <a:pathLst>
                  <a:path w="2654" h="5605" extrusionOk="0">
                    <a:moveTo>
                      <a:pt x="1896" y="0"/>
                    </a:moveTo>
                    <a:cubicBezTo>
                      <a:pt x="1832" y="0"/>
                      <a:pt x="1757" y="12"/>
                      <a:pt x="1671" y="38"/>
                    </a:cubicBezTo>
                    <a:cubicBezTo>
                      <a:pt x="567" y="365"/>
                      <a:pt x="511" y="2643"/>
                      <a:pt x="213" y="2643"/>
                    </a:cubicBezTo>
                    <a:cubicBezTo>
                      <a:pt x="210" y="2643"/>
                      <a:pt x="208" y="2643"/>
                      <a:pt x="205" y="2642"/>
                    </a:cubicBezTo>
                    <a:cubicBezTo>
                      <a:pt x="145" y="2633"/>
                      <a:pt x="73" y="2557"/>
                      <a:pt x="0" y="2441"/>
                    </a:cubicBezTo>
                    <a:lnTo>
                      <a:pt x="0" y="2441"/>
                    </a:lnTo>
                    <a:cubicBezTo>
                      <a:pt x="202" y="2919"/>
                      <a:pt x="960" y="4743"/>
                      <a:pt x="1444" y="5605"/>
                    </a:cubicBezTo>
                    <a:cubicBezTo>
                      <a:pt x="1608" y="5202"/>
                      <a:pt x="1762" y="4847"/>
                      <a:pt x="1875" y="4611"/>
                    </a:cubicBezTo>
                    <a:cubicBezTo>
                      <a:pt x="2312" y="3668"/>
                      <a:pt x="2249" y="3004"/>
                      <a:pt x="2079" y="2318"/>
                    </a:cubicBezTo>
                    <a:cubicBezTo>
                      <a:pt x="1923" y="1686"/>
                      <a:pt x="2654" y="0"/>
                      <a:pt x="1896"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6" name="Google Shape;1106;p28"/>
              <p:cNvSpPr/>
              <p:nvPr/>
            </p:nvSpPr>
            <p:spPr>
              <a:xfrm>
                <a:off x="1941208" y="2157375"/>
                <a:ext cx="88389" cy="146159"/>
              </a:xfrm>
              <a:custGeom>
                <a:avLst/>
                <a:gdLst/>
                <a:ahLst/>
                <a:cxnLst/>
                <a:rect l="l" t="t" r="r" b="b"/>
                <a:pathLst>
                  <a:path w="993" h="1642" extrusionOk="0">
                    <a:moveTo>
                      <a:pt x="972" y="1"/>
                    </a:moveTo>
                    <a:cubicBezTo>
                      <a:pt x="965" y="1"/>
                      <a:pt x="959" y="5"/>
                      <a:pt x="957" y="15"/>
                    </a:cubicBezTo>
                    <a:cubicBezTo>
                      <a:pt x="781" y="427"/>
                      <a:pt x="539" y="1455"/>
                      <a:pt x="378" y="1521"/>
                    </a:cubicBezTo>
                    <a:cubicBezTo>
                      <a:pt x="374" y="1523"/>
                      <a:pt x="370" y="1523"/>
                      <a:pt x="365" y="1523"/>
                    </a:cubicBezTo>
                    <a:cubicBezTo>
                      <a:pt x="266" y="1523"/>
                      <a:pt x="74" y="1178"/>
                      <a:pt x="29" y="1093"/>
                    </a:cubicBezTo>
                    <a:cubicBezTo>
                      <a:pt x="23" y="1079"/>
                      <a:pt x="15" y="1072"/>
                      <a:pt x="9" y="1072"/>
                    </a:cubicBezTo>
                    <a:cubicBezTo>
                      <a:pt x="4" y="1072"/>
                      <a:pt x="1" y="1079"/>
                      <a:pt x="4" y="1093"/>
                    </a:cubicBezTo>
                    <a:cubicBezTo>
                      <a:pt x="34" y="1189"/>
                      <a:pt x="254" y="1642"/>
                      <a:pt x="389" y="1642"/>
                    </a:cubicBezTo>
                    <a:cubicBezTo>
                      <a:pt x="396" y="1642"/>
                      <a:pt x="403" y="1640"/>
                      <a:pt x="410" y="1638"/>
                    </a:cubicBezTo>
                    <a:cubicBezTo>
                      <a:pt x="611" y="1556"/>
                      <a:pt x="737" y="902"/>
                      <a:pt x="797" y="691"/>
                    </a:cubicBezTo>
                    <a:cubicBezTo>
                      <a:pt x="850" y="468"/>
                      <a:pt x="913" y="247"/>
                      <a:pt x="988" y="27"/>
                    </a:cubicBezTo>
                    <a:cubicBezTo>
                      <a:pt x="992" y="12"/>
                      <a:pt x="982" y="1"/>
                      <a:pt x="9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7" name="Google Shape;1107;p28"/>
              <p:cNvSpPr/>
              <p:nvPr/>
            </p:nvSpPr>
            <p:spPr>
              <a:xfrm>
                <a:off x="1026351" y="2575106"/>
                <a:ext cx="991866" cy="1169357"/>
              </a:xfrm>
              <a:custGeom>
                <a:avLst/>
                <a:gdLst/>
                <a:ahLst/>
                <a:cxnLst/>
                <a:rect l="l" t="t" r="r" b="b"/>
                <a:pathLst>
                  <a:path w="11143" h="13137" extrusionOk="0">
                    <a:moveTo>
                      <a:pt x="6502" y="1"/>
                    </a:moveTo>
                    <a:cubicBezTo>
                      <a:pt x="6355" y="1"/>
                      <a:pt x="6266" y="18"/>
                      <a:pt x="6256" y="52"/>
                    </a:cubicBezTo>
                    <a:cubicBezTo>
                      <a:pt x="6181" y="319"/>
                      <a:pt x="5391" y="6166"/>
                      <a:pt x="5196" y="6500"/>
                    </a:cubicBezTo>
                    <a:cubicBezTo>
                      <a:pt x="4998" y="6833"/>
                      <a:pt x="2432" y="9805"/>
                      <a:pt x="1523" y="10752"/>
                    </a:cubicBezTo>
                    <a:cubicBezTo>
                      <a:pt x="1" y="12341"/>
                      <a:pt x="605" y="13136"/>
                      <a:pt x="1667" y="13136"/>
                    </a:cubicBezTo>
                    <a:cubicBezTo>
                      <a:pt x="1950" y="13136"/>
                      <a:pt x="2266" y="13080"/>
                      <a:pt x="2582" y="12966"/>
                    </a:cubicBezTo>
                    <a:cubicBezTo>
                      <a:pt x="3152" y="12762"/>
                      <a:pt x="8747" y="10010"/>
                      <a:pt x="9335" y="9076"/>
                    </a:cubicBezTo>
                    <a:cubicBezTo>
                      <a:pt x="9574" y="8686"/>
                      <a:pt x="10955" y="3471"/>
                      <a:pt x="11053" y="2062"/>
                    </a:cubicBezTo>
                    <a:cubicBezTo>
                      <a:pt x="11143" y="769"/>
                      <a:pt x="7494" y="1"/>
                      <a:pt x="6502"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8" name="Google Shape;1108;p28"/>
              <p:cNvSpPr/>
              <p:nvPr/>
            </p:nvSpPr>
            <p:spPr>
              <a:xfrm>
                <a:off x="1044688" y="2503007"/>
                <a:ext cx="994893" cy="1252139"/>
              </a:xfrm>
              <a:custGeom>
                <a:avLst/>
                <a:gdLst/>
                <a:ahLst/>
                <a:cxnLst/>
                <a:rect l="l" t="t" r="r" b="b"/>
                <a:pathLst>
                  <a:path w="11177" h="14067" extrusionOk="0">
                    <a:moveTo>
                      <a:pt x="5905" y="0"/>
                    </a:moveTo>
                    <a:cubicBezTo>
                      <a:pt x="5905" y="0"/>
                      <a:pt x="5040" y="7093"/>
                      <a:pt x="4899" y="7215"/>
                    </a:cubicBezTo>
                    <a:cubicBezTo>
                      <a:pt x="4761" y="7338"/>
                      <a:pt x="2084" y="10656"/>
                      <a:pt x="1232" y="11521"/>
                    </a:cubicBezTo>
                    <a:cubicBezTo>
                      <a:pt x="14" y="12754"/>
                      <a:pt x="1" y="14067"/>
                      <a:pt x="1299" y="14067"/>
                    </a:cubicBezTo>
                    <a:cubicBezTo>
                      <a:pt x="1627" y="14067"/>
                      <a:pt x="2039" y="13983"/>
                      <a:pt x="2537" y="13792"/>
                    </a:cubicBezTo>
                    <a:cubicBezTo>
                      <a:pt x="5905" y="12503"/>
                      <a:pt x="8538" y="10917"/>
                      <a:pt x="9280" y="9895"/>
                    </a:cubicBezTo>
                    <a:cubicBezTo>
                      <a:pt x="10114" y="8744"/>
                      <a:pt x="11177" y="3334"/>
                      <a:pt x="11177" y="3334"/>
                    </a:cubicBezTo>
                    <a:lnTo>
                      <a:pt x="5905"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9" name="Google Shape;1109;p28"/>
              <p:cNvSpPr/>
              <p:nvPr/>
            </p:nvSpPr>
            <p:spPr>
              <a:xfrm>
                <a:off x="1575016" y="2674176"/>
                <a:ext cx="426281" cy="250748"/>
              </a:xfrm>
              <a:custGeom>
                <a:avLst/>
                <a:gdLst/>
                <a:ahLst/>
                <a:cxnLst/>
                <a:rect l="l" t="t" r="r" b="b"/>
                <a:pathLst>
                  <a:path w="4789" h="2817" extrusionOk="0">
                    <a:moveTo>
                      <a:pt x="27" y="0"/>
                    </a:moveTo>
                    <a:cubicBezTo>
                      <a:pt x="1" y="0"/>
                      <a:pt x="5" y="28"/>
                      <a:pt x="42" y="53"/>
                    </a:cubicBezTo>
                    <a:cubicBezTo>
                      <a:pt x="715" y="502"/>
                      <a:pt x="3951" y="2386"/>
                      <a:pt x="4756" y="2814"/>
                    </a:cubicBezTo>
                    <a:cubicBezTo>
                      <a:pt x="4759" y="2816"/>
                      <a:pt x="4762" y="2817"/>
                      <a:pt x="4765" y="2817"/>
                    </a:cubicBezTo>
                    <a:cubicBezTo>
                      <a:pt x="4779" y="2817"/>
                      <a:pt x="4788" y="2793"/>
                      <a:pt x="4772" y="2779"/>
                    </a:cubicBezTo>
                    <a:cubicBezTo>
                      <a:pt x="4005" y="2320"/>
                      <a:pt x="2508" y="1238"/>
                      <a:pt x="57" y="8"/>
                    </a:cubicBezTo>
                    <a:cubicBezTo>
                      <a:pt x="45" y="3"/>
                      <a:pt x="34" y="0"/>
                      <a:pt x="2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0" name="Google Shape;1110;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1" name="Google Shape;1111;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2" name="Google Shape;1112;p28"/>
              <p:cNvSpPr/>
              <p:nvPr/>
            </p:nvSpPr>
            <p:spPr>
              <a:xfrm>
                <a:off x="1777428" y="3300638"/>
                <a:ext cx="46554" cy="59104"/>
              </a:xfrm>
              <a:custGeom>
                <a:avLst/>
                <a:gdLst/>
                <a:ahLst/>
                <a:cxnLst/>
                <a:rect l="l" t="t" r="r" b="b"/>
                <a:pathLst>
                  <a:path w="523" h="664" extrusionOk="0">
                    <a:moveTo>
                      <a:pt x="1" y="0"/>
                    </a:moveTo>
                    <a:cubicBezTo>
                      <a:pt x="17" y="69"/>
                      <a:pt x="45" y="142"/>
                      <a:pt x="80" y="204"/>
                    </a:cubicBezTo>
                    <a:cubicBezTo>
                      <a:pt x="114" y="267"/>
                      <a:pt x="155" y="330"/>
                      <a:pt x="199" y="384"/>
                    </a:cubicBezTo>
                    <a:cubicBezTo>
                      <a:pt x="287" y="497"/>
                      <a:pt x="397" y="594"/>
                      <a:pt x="523" y="664"/>
                    </a:cubicBezTo>
                    <a:cubicBezTo>
                      <a:pt x="514" y="588"/>
                      <a:pt x="488" y="519"/>
                      <a:pt x="448" y="456"/>
                    </a:cubicBezTo>
                    <a:cubicBezTo>
                      <a:pt x="413" y="393"/>
                      <a:pt x="375" y="330"/>
                      <a:pt x="331" y="274"/>
                    </a:cubicBezTo>
                    <a:cubicBezTo>
                      <a:pt x="287" y="220"/>
                      <a:pt x="240" y="170"/>
                      <a:pt x="186" y="120"/>
                    </a:cubicBezTo>
                    <a:cubicBezTo>
                      <a:pt x="130" y="72"/>
                      <a:pt x="67" y="31"/>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3" name="Google Shape;1113;p28"/>
              <p:cNvSpPr/>
              <p:nvPr/>
            </p:nvSpPr>
            <p:spPr>
              <a:xfrm>
                <a:off x="1899284" y="3190531"/>
                <a:ext cx="22164" cy="72901"/>
              </a:xfrm>
              <a:custGeom>
                <a:avLst/>
                <a:gdLst/>
                <a:ahLst/>
                <a:cxnLst/>
                <a:rect l="l" t="t" r="r" b="b"/>
                <a:pathLst>
                  <a:path w="249" h="819" extrusionOk="0">
                    <a:moveTo>
                      <a:pt x="223" y="1"/>
                    </a:moveTo>
                    <a:cubicBezTo>
                      <a:pt x="176" y="58"/>
                      <a:pt x="138" y="124"/>
                      <a:pt x="110" y="190"/>
                    </a:cubicBezTo>
                    <a:cubicBezTo>
                      <a:pt x="82" y="253"/>
                      <a:pt x="60" y="322"/>
                      <a:pt x="44" y="391"/>
                    </a:cubicBezTo>
                    <a:cubicBezTo>
                      <a:pt x="9" y="529"/>
                      <a:pt x="0" y="677"/>
                      <a:pt x="25" y="819"/>
                    </a:cubicBezTo>
                    <a:cubicBezTo>
                      <a:pt x="72" y="765"/>
                      <a:pt x="113" y="702"/>
                      <a:pt x="142" y="636"/>
                    </a:cubicBezTo>
                    <a:cubicBezTo>
                      <a:pt x="198" y="504"/>
                      <a:pt x="233" y="363"/>
                      <a:pt x="239" y="221"/>
                    </a:cubicBezTo>
                    <a:cubicBezTo>
                      <a:pt x="249" y="149"/>
                      <a:pt x="239" y="73"/>
                      <a:pt x="2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4" name="Google Shape;1114;p28"/>
              <p:cNvSpPr/>
              <p:nvPr/>
            </p:nvSpPr>
            <p:spPr>
              <a:xfrm>
                <a:off x="1877654" y="3187771"/>
                <a:ext cx="16378" cy="75661"/>
              </a:xfrm>
              <a:custGeom>
                <a:avLst/>
                <a:gdLst/>
                <a:ahLst/>
                <a:cxnLst/>
                <a:rect l="l" t="t" r="r" b="b"/>
                <a:pathLst>
                  <a:path w="184" h="850" extrusionOk="0">
                    <a:moveTo>
                      <a:pt x="95" y="1"/>
                    </a:moveTo>
                    <a:cubicBezTo>
                      <a:pt x="57" y="70"/>
                      <a:pt x="35" y="139"/>
                      <a:pt x="23" y="214"/>
                    </a:cubicBezTo>
                    <a:cubicBezTo>
                      <a:pt x="10" y="284"/>
                      <a:pt x="4" y="356"/>
                      <a:pt x="4" y="425"/>
                    </a:cubicBezTo>
                    <a:cubicBezTo>
                      <a:pt x="1" y="573"/>
                      <a:pt x="23" y="718"/>
                      <a:pt x="80" y="850"/>
                    </a:cubicBezTo>
                    <a:cubicBezTo>
                      <a:pt x="114" y="784"/>
                      <a:pt x="142" y="714"/>
                      <a:pt x="158" y="636"/>
                    </a:cubicBezTo>
                    <a:cubicBezTo>
                      <a:pt x="180" y="497"/>
                      <a:pt x="183" y="356"/>
                      <a:pt x="161" y="214"/>
                    </a:cubicBezTo>
                    <a:cubicBezTo>
                      <a:pt x="149" y="139"/>
                      <a:pt x="127" y="70"/>
                      <a:pt x="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5" name="Google Shape;1115;p28"/>
              <p:cNvSpPr/>
              <p:nvPr/>
            </p:nvSpPr>
            <p:spPr>
              <a:xfrm>
                <a:off x="1652634" y="3457921"/>
                <a:ext cx="76729" cy="15488"/>
              </a:xfrm>
              <a:custGeom>
                <a:avLst/>
                <a:gdLst/>
                <a:ahLst/>
                <a:cxnLst/>
                <a:rect l="l" t="t" r="r" b="b"/>
                <a:pathLst>
                  <a:path w="862" h="174" extrusionOk="0">
                    <a:moveTo>
                      <a:pt x="406" y="0"/>
                    </a:moveTo>
                    <a:cubicBezTo>
                      <a:pt x="269" y="0"/>
                      <a:pt x="132" y="29"/>
                      <a:pt x="0" y="79"/>
                    </a:cubicBezTo>
                    <a:cubicBezTo>
                      <a:pt x="66" y="117"/>
                      <a:pt x="139" y="139"/>
                      <a:pt x="217" y="155"/>
                    </a:cubicBezTo>
                    <a:cubicBezTo>
                      <a:pt x="288" y="167"/>
                      <a:pt x="359" y="174"/>
                      <a:pt x="431" y="174"/>
                    </a:cubicBezTo>
                    <a:cubicBezTo>
                      <a:pt x="503" y="174"/>
                      <a:pt x="574" y="167"/>
                      <a:pt x="645" y="155"/>
                    </a:cubicBezTo>
                    <a:cubicBezTo>
                      <a:pt x="720" y="142"/>
                      <a:pt x="793" y="120"/>
                      <a:pt x="862" y="89"/>
                    </a:cubicBezTo>
                    <a:cubicBezTo>
                      <a:pt x="790" y="57"/>
                      <a:pt x="720" y="32"/>
                      <a:pt x="645" y="23"/>
                    </a:cubicBezTo>
                    <a:cubicBezTo>
                      <a:pt x="573" y="7"/>
                      <a:pt x="500" y="1"/>
                      <a:pt x="428" y="1"/>
                    </a:cubicBezTo>
                    <a:cubicBezTo>
                      <a:pt x="421" y="0"/>
                      <a:pt x="413" y="0"/>
                      <a:pt x="4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6" name="Google Shape;1116;p28"/>
              <p:cNvSpPr/>
              <p:nvPr/>
            </p:nvSpPr>
            <p:spPr>
              <a:xfrm>
                <a:off x="1751971" y="3325472"/>
                <a:ext cx="76818" cy="14954"/>
              </a:xfrm>
              <a:custGeom>
                <a:avLst/>
                <a:gdLst/>
                <a:ahLst/>
                <a:cxnLst/>
                <a:rect l="l" t="t" r="r" b="b"/>
                <a:pathLst>
                  <a:path w="863" h="168" extrusionOk="0">
                    <a:moveTo>
                      <a:pt x="389" y="0"/>
                    </a:moveTo>
                    <a:cubicBezTo>
                      <a:pt x="257" y="0"/>
                      <a:pt x="126" y="28"/>
                      <a:pt x="1" y="80"/>
                    </a:cubicBezTo>
                    <a:cubicBezTo>
                      <a:pt x="67" y="114"/>
                      <a:pt x="139" y="136"/>
                      <a:pt x="211" y="149"/>
                    </a:cubicBezTo>
                    <a:cubicBezTo>
                      <a:pt x="284" y="161"/>
                      <a:pt x="359" y="168"/>
                      <a:pt x="428" y="168"/>
                    </a:cubicBezTo>
                    <a:cubicBezTo>
                      <a:pt x="504" y="168"/>
                      <a:pt x="573" y="161"/>
                      <a:pt x="645" y="149"/>
                    </a:cubicBezTo>
                    <a:cubicBezTo>
                      <a:pt x="721" y="136"/>
                      <a:pt x="793" y="114"/>
                      <a:pt x="862" y="83"/>
                    </a:cubicBezTo>
                    <a:cubicBezTo>
                      <a:pt x="790" y="51"/>
                      <a:pt x="721" y="26"/>
                      <a:pt x="645" y="17"/>
                    </a:cubicBezTo>
                    <a:cubicBezTo>
                      <a:pt x="573" y="4"/>
                      <a:pt x="501" y="1"/>
                      <a:pt x="428" y="1"/>
                    </a:cubicBezTo>
                    <a:cubicBezTo>
                      <a:pt x="415" y="0"/>
                      <a:pt x="402" y="0"/>
                      <a:pt x="38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7" name="Google Shape;1117;p28"/>
              <p:cNvSpPr/>
              <p:nvPr/>
            </p:nvSpPr>
            <p:spPr>
              <a:xfrm>
                <a:off x="1044688" y="3496552"/>
                <a:ext cx="418181" cy="258581"/>
              </a:xfrm>
              <a:custGeom>
                <a:avLst/>
                <a:gdLst/>
                <a:ahLst/>
                <a:cxnLst/>
                <a:rect l="l" t="t" r="r" b="b"/>
                <a:pathLst>
                  <a:path w="4698" h="2905" extrusionOk="0">
                    <a:moveTo>
                      <a:pt x="1562" y="1"/>
                    </a:moveTo>
                    <a:cubicBezTo>
                      <a:pt x="1436" y="145"/>
                      <a:pt x="1323" y="268"/>
                      <a:pt x="1232" y="359"/>
                    </a:cubicBezTo>
                    <a:cubicBezTo>
                      <a:pt x="14" y="1592"/>
                      <a:pt x="1" y="2905"/>
                      <a:pt x="1299" y="2905"/>
                    </a:cubicBezTo>
                    <a:cubicBezTo>
                      <a:pt x="1627" y="2905"/>
                      <a:pt x="2039" y="2821"/>
                      <a:pt x="2537" y="2630"/>
                    </a:cubicBezTo>
                    <a:cubicBezTo>
                      <a:pt x="3298" y="2341"/>
                      <a:pt x="4028" y="2029"/>
                      <a:pt x="4698" y="1718"/>
                    </a:cubicBezTo>
                    <a:lnTo>
                      <a:pt x="1562" y="1"/>
                    </a:ln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8" name="Google Shape;1118;p28"/>
              <p:cNvSpPr/>
              <p:nvPr/>
            </p:nvSpPr>
            <p:spPr>
              <a:xfrm>
                <a:off x="428374" y="3492457"/>
                <a:ext cx="1218759" cy="1441824"/>
              </a:xfrm>
              <a:custGeom>
                <a:avLst/>
                <a:gdLst/>
                <a:ahLst/>
                <a:cxnLst/>
                <a:rect l="l" t="t" r="r" b="b"/>
                <a:pathLst>
                  <a:path w="13692" h="16198" extrusionOk="0">
                    <a:moveTo>
                      <a:pt x="7716" y="1"/>
                    </a:moveTo>
                    <a:cubicBezTo>
                      <a:pt x="7151" y="1"/>
                      <a:pt x="6570" y="124"/>
                      <a:pt x="6130" y="490"/>
                    </a:cubicBezTo>
                    <a:cubicBezTo>
                      <a:pt x="3438" y="2733"/>
                      <a:pt x="31" y="15921"/>
                      <a:pt x="0" y="16197"/>
                    </a:cubicBezTo>
                    <a:lnTo>
                      <a:pt x="13499" y="16157"/>
                    </a:lnTo>
                    <a:cubicBezTo>
                      <a:pt x="13691" y="15993"/>
                      <a:pt x="12263" y="2585"/>
                      <a:pt x="9656" y="456"/>
                    </a:cubicBezTo>
                    <a:cubicBezTo>
                      <a:pt x="9491" y="320"/>
                      <a:pt x="8625" y="1"/>
                      <a:pt x="771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9" name="Google Shape;1119;p28"/>
              <p:cNvSpPr/>
              <p:nvPr/>
            </p:nvSpPr>
            <p:spPr>
              <a:xfrm>
                <a:off x="965290" y="3571855"/>
                <a:ext cx="359878" cy="277007"/>
              </a:xfrm>
              <a:custGeom>
                <a:avLst/>
                <a:gdLst/>
                <a:ahLst/>
                <a:cxnLst/>
                <a:rect l="l" t="t" r="r" b="b"/>
                <a:pathLst>
                  <a:path w="4043" h="3112" extrusionOk="0">
                    <a:moveTo>
                      <a:pt x="1" y="1"/>
                    </a:moveTo>
                    <a:lnTo>
                      <a:pt x="1" y="1"/>
                    </a:lnTo>
                    <a:cubicBezTo>
                      <a:pt x="252" y="322"/>
                      <a:pt x="520" y="630"/>
                      <a:pt x="809" y="922"/>
                    </a:cubicBezTo>
                    <a:cubicBezTo>
                      <a:pt x="1098" y="1209"/>
                      <a:pt x="1400" y="1482"/>
                      <a:pt x="1718" y="1737"/>
                    </a:cubicBezTo>
                    <a:cubicBezTo>
                      <a:pt x="1797" y="1803"/>
                      <a:pt x="1875" y="1863"/>
                      <a:pt x="1957" y="1926"/>
                    </a:cubicBezTo>
                    <a:cubicBezTo>
                      <a:pt x="2042" y="1989"/>
                      <a:pt x="2120" y="2051"/>
                      <a:pt x="2202" y="2111"/>
                    </a:cubicBezTo>
                    <a:cubicBezTo>
                      <a:pt x="2366" y="2228"/>
                      <a:pt x="2532" y="2347"/>
                      <a:pt x="2705" y="2457"/>
                    </a:cubicBezTo>
                    <a:cubicBezTo>
                      <a:pt x="3048" y="2680"/>
                      <a:pt x="3401" y="2885"/>
                      <a:pt x="3762" y="3074"/>
                    </a:cubicBezTo>
                    <a:lnTo>
                      <a:pt x="3838" y="3111"/>
                    </a:lnTo>
                    <a:lnTo>
                      <a:pt x="3872" y="3039"/>
                    </a:lnTo>
                    <a:cubicBezTo>
                      <a:pt x="3882" y="3023"/>
                      <a:pt x="3888" y="3008"/>
                      <a:pt x="3891" y="2992"/>
                    </a:cubicBezTo>
                    <a:cubicBezTo>
                      <a:pt x="3898" y="2979"/>
                      <a:pt x="3901" y="2964"/>
                      <a:pt x="3904" y="2951"/>
                    </a:cubicBezTo>
                    <a:cubicBezTo>
                      <a:pt x="3913" y="2923"/>
                      <a:pt x="3916" y="2901"/>
                      <a:pt x="3923" y="2872"/>
                    </a:cubicBezTo>
                    <a:cubicBezTo>
                      <a:pt x="3935" y="2819"/>
                      <a:pt x="3948" y="2765"/>
                      <a:pt x="3954" y="2715"/>
                    </a:cubicBezTo>
                    <a:cubicBezTo>
                      <a:pt x="3970" y="2614"/>
                      <a:pt x="3986" y="2507"/>
                      <a:pt x="3998" y="2404"/>
                    </a:cubicBezTo>
                    <a:cubicBezTo>
                      <a:pt x="4017" y="2196"/>
                      <a:pt x="4039" y="1992"/>
                      <a:pt x="4039" y="1784"/>
                    </a:cubicBezTo>
                    <a:cubicBezTo>
                      <a:pt x="4039" y="1577"/>
                      <a:pt x="4042" y="1372"/>
                      <a:pt x="4039" y="1161"/>
                    </a:cubicBezTo>
                    <a:cubicBezTo>
                      <a:pt x="4033" y="954"/>
                      <a:pt x="4026" y="749"/>
                      <a:pt x="4014" y="542"/>
                    </a:cubicBezTo>
                    <a:lnTo>
                      <a:pt x="3976" y="1158"/>
                    </a:lnTo>
                    <a:cubicBezTo>
                      <a:pt x="3954" y="1369"/>
                      <a:pt x="3945" y="1573"/>
                      <a:pt x="3923" y="1778"/>
                    </a:cubicBezTo>
                    <a:cubicBezTo>
                      <a:pt x="3904" y="1982"/>
                      <a:pt x="3885" y="2180"/>
                      <a:pt x="3853" y="2385"/>
                    </a:cubicBezTo>
                    <a:cubicBezTo>
                      <a:pt x="3841" y="2485"/>
                      <a:pt x="3822" y="2586"/>
                      <a:pt x="3803" y="2684"/>
                    </a:cubicBezTo>
                    <a:cubicBezTo>
                      <a:pt x="3791" y="2737"/>
                      <a:pt x="3778" y="2784"/>
                      <a:pt x="3765" y="2831"/>
                    </a:cubicBezTo>
                    <a:cubicBezTo>
                      <a:pt x="3763" y="2845"/>
                      <a:pt x="3760" y="2860"/>
                      <a:pt x="3756" y="2875"/>
                    </a:cubicBezTo>
                    <a:lnTo>
                      <a:pt x="3756" y="2875"/>
                    </a:lnTo>
                    <a:cubicBezTo>
                      <a:pt x="3429" y="2696"/>
                      <a:pt x="3110" y="2507"/>
                      <a:pt x="2800" y="2306"/>
                    </a:cubicBezTo>
                    <a:cubicBezTo>
                      <a:pt x="2460" y="2092"/>
                      <a:pt x="2136" y="1856"/>
                      <a:pt x="1812" y="1611"/>
                    </a:cubicBezTo>
                    <a:cubicBezTo>
                      <a:pt x="1491" y="1369"/>
                      <a:pt x="1180" y="1108"/>
                      <a:pt x="878" y="841"/>
                    </a:cubicBezTo>
                    <a:cubicBezTo>
                      <a:pt x="724" y="708"/>
                      <a:pt x="573" y="573"/>
                      <a:pt x="428" y="432"/>
                    </a:cubicBezTo>
                    <a:cubicBezTo>
                      <a:pt x="284" y="290"/>
                      <a:pt x="139" y="14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0" name="Google Shape;1120;p28"/>
              <p:cNvSpPr/>
              <p:nvPr/>
            </p:nvSpPr>
            <p:spPr>
              <a:xfrm>
                <a:off x="864618" y="3638792"/>
                <a:ext cx="698214" cy="1349162"/>
              </a:xfrm>
              <a:custGeom>
                <a:avLst/>
                <a:gdLst/>
                <a:ahLst/>
                <a:cxnLst/>
                <a:rect l="l" t="t" r="r" b="b"/>
                <a:pathLst>
                  <a:path w="7844" h="15157" extrusionOk="0">
                    <a:moveTo>
                      <a:pt x="766" y="1"/>
                    </a:moveTo>
                    <a:cubicBezTo>
                      <a:pt x="100" y="1"/>
                      <a:pt x="0" y="1653"/>
                      <a:pt x="125" y="2482"/>
                    </a:cubicBezTo>
                    <a:cubicBezTo>
                      <a:pt x="852" y="7404"/>
                      <a:pt x="4289" y="14890"/>
                      <a:pt x="5988" y="15148"/>
                    </a:cubicBezTo>
                    <a:cubicBezTo>
                      <a:pt x="6027" y="15154"/>
                      <a:pt x="6065" y="15157"/>
                      <a:pt x="6101" y="15157"/>
                    </a:cubicBezTo>
                    <a:cubicBezTo>
                      <a:pt x="7843" y="15157"/>
                      <a:pt x="6942" y="8697"/>
                      <a:pt x="6705" y="8543"/>
                    </a:cubicBezTo>
                    <a:cubicBezTo>
                      <a:pt x="6526" y="8420"/>
                      <a:pt x="3937" y="4328"/>
                      <a:pt x="2091" y="1312"/>
                    </a:cubicBezTo>
                    <a:cubicBezTo>
                      <a:pt x="1505" y="356"/>
                      <a:pt x="1075" y="1"/>
                      <a:pt x="766"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1" name="Google Shape;1121;p28"/>
              <p:cNvSpPr/>
              <p:nvPr/>
            </p:nvSpPr>
            <p:spPr>
              <a:xfrm>
                <a:off x="852779" y="3632917"/>
                <a:ext cx="671154" cy="1360022"/>
              </a:xfrm>
              <a:custGeom>
                <a:avLst/>
                <a:gdLst/>
                <a:ahLst/>
                <a:cxnLst/>
                <a:rect l="l" t="t" r="r" b="b"/>
                <a:pathLst>
                  <a:path w="7540" h="15279" extrusionOk="0">
                    <a:moveTo>
                      <a:pt x="874" y="0"/>
                    </a:moveTo>
                    <a:cubicBezTo>
                      <a:pt x="334" y="0"/>
                      <a:pt x="0" y="847"/>
                      <a:pt x="148" y="2451"/>
                    </a:cubicBezTo>
                    <a:cubicBezTo>
                      <a:pt x="384" y="5011"/>
                      <a:pt x="2554" y="11201"/>
                      <a:pt x="4429" y="13805"/>
                    </a:cubicBezTo>
                    <a:cubicBezTo>
                      <a:pt x="5168" y="14834"/>
                      <a:pt x="5787" y="15279"/>
                      <a:pt x="6269" y="15279"/>
                    </a:cubicBezTo>
                    <a:cubicBezTo>
                      <a:pt x="6963" y="15279"/>
                      <a:pt x="7371" y="14354"/>
                      <a:pt x="7442" y="12924"/>
                    </a:cubicBezTo>
                    <a:cubicBezTo>
                      <a:pt x="7539" y="10946"/>
                      <a:pt x="6860" y="8581"/>
                      <a:pt x="6860" y="8581"/>
                    </a:cubicBezTo>
                    <a:cubicBezTo>
                      <a:pt x="6561" y="8172"/>
                      <a:pt x="3111" y="2592"/>
                      <a:pt x="2007" y="925"/>
                    </a:cubicBezTo>
                    <a:cubicBezTo>
                      <a:pt x="1594" y="302"/>
                      <a:pt x="1197" y="0"/>
                      <a:pt x="87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2" name="Google Shape;1122;p28"/>
              <p:cNvSpPr/>
              <p:nvPr/>
            </p:nvSpPr>
            <p:spPr>
              <a:xfrm>
                <a:off x="1161292" y="3918199"/>
                <a:ext cx="340740" cy="541285"/>
              </a:xfrm>
              <a:custGeom>
                <a:avLst/>
                <a:gdLst/>
                <a:ahLst/>
                <a:cxnLst/>
                <a:rect l="l" t="t" r="r" b="b"/>
                <a:pathLst>
                  <a:path w="3828" h="6081" extrusionOk="0">
                    <a:moveTo>
                      <a:pt x="0" y="0"/>
                    </a:moveTo>
                    <a:lnTo>
                      <a:pt x="0" y="0"/>
                    </a:lnTo>
                    <a:cubicBezTo>
                      <a:pt x="148" y="255"/>
                      <a:pt x="305" y="516"/>
                      <a:pt x="459" y="771"/>
                    </a:cubicBezTo>
                    <a:lnTo>
                      <a:pt x="928" y="1538"/>
                    </a:lnTo>
                    <a:lnTo>
                      <a:pt x="1875" y="3064"/>
                    </a:lnTo>
                    <a:cubicBezTo>
                      <a:pt x="2199" y="3567"/>
                      <a:pt x="2516" y="4073"/>
                      <a:pt x="2844" y="4577"/>
                    </a:cubicBezTo>
                    <a:cubicBezTo>
                      <a:pt x="3167" y="5080"/>
                      <a:pt x="3495" y="5583"/>
                      <a:pt x="3828" y="6080"/>
                    </a:cubicBezTo>
                    <a:cubicBezTo>
                      <a:pt x="3526" y="5564"/>
                      <a:pt x="3212" y="5048"/>
                      <a:pt x="2897" y="4545"/>
                    </a:cubicBezTo>
                    <a:cubicBezTo>
                      <a:pt x="2586" y="4036"/>
                      <a:pt x="2265" y="3526"/>
                      <a:pt x="1950" y="3020"/>
                    </a:cubicBezTo>
                    <a:lnTo>
                      <a:pt x="982" y="1507"/>
                    </a:lnTo>
                    <a:lnTo>
                      <a:pt x="494" y="752"/>
                    </a:lnTo>
                    <a:cubicBezTo>
                      <a:pt x="330" y="500"/>
                      <a:pt x="170" y="24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3" name="Google Shape;1123;p28"/>
              <p:cNvSpPr/>
              <p:nvPr/>
            </p:nvSpPr>
            <p:spPr>
              <a:xfrm>
                <a:off x="1200457" y="3942232"/>
                <a:ext cx="29196" cy="79310"/>
              </a:xfrm>
              <a:custGeom>
                <a:avLst/>
                <a:gdLst/>
                <a:ahLst/>
                <a:cxnLst/>
                <a:rect l="l" t="t" r="r" b="b"/>
                <a:pathLst>
                  <a:path w="328" h="891" extrusionOk="0">
                    <a:moveTo>
                      <a:pt x="1" y="1"/>
                    </a:moveTo>
                    <a:cubicBezTo>
                      <a:pt x="19" y="76"/>
                      <a:pt x="38" y="155"/>
                      <a:pt x="63" y="230"/>
                    </a:cubicBezTo>
                    <a:cubicBezTo>
                      <a:pt x="85" y="306"/>
                      <a:pt x="111" y="378"/>
                      <a:pt x="136" y="454"/>
                    </a:cubicBezTo>
                    <a:cubicBezTo>
                      <a:pt x="192" y="605"/>
                      <a:pt x="252" y="749"/>
                      <a:pt x="328" y="891"/>
                    </a:cubicBezTo>
                    <a:cubicBezTo>
                      <a:pt x="293" y="734"/>
                      <a:pt x="255" y="583"/>
                      <a:pt x="199" y="432"/>
                    </a:cubicBezTo>
                    <a:cubicBezTo>
                      <a:pt x="148" y="281"/>
                      <a:pt x="82" y="136"/>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4" name="Google Shape;1124;p28"/>
              <p:cNvSpPr/>
              <p:nvPr/>
            </p:nvSpPr>
            <p:spPr>
              <a:xfrm>
                <a:off x="871472" y="3988429"/>
                <a:ext cx="425925" cy="943889"/>
              </a:xfrm>
              <a:custGeom>
                <a:avLst/>
                <a:gdLst/>
                <a:ahLst/>
                <a:cxnLst/>
                <a:rect l="l" t="t" r="r" b="b"/>
                <a:pathLst>
                  <a:path w="4785" h="10604" extrusionOk="0">
                    <a:moveTo>
                      <a:pt x="1" y="1"/>
                    </a:moveTo>
                    <a:lnTo>
                      <a:pt x="1" y="1"/>
                    </a:lnTo>
                    <a:cubicBezTo>
                      <a:pt x="822" y="3130"/>
                      <a:pt x="2571" y="8289"/>
                      <a:pt x="4785" y="10603"/>
                    </a:cubicBezTo>
                    <a:cubicBezTo>
                      <a:pt x="4156" y="9858"/>
                      <a:pt x="3675" y="9006"/>
                      <a:pt x="3228" y="8144"/>
                    </a:cubicBezTo>
                    <a:cubicBezTo>
                      <a:pt x="1920" y="5530"/>
                      <a:pt x="941" y="276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5" name="Google Shape;1125;p28"/>
              <p:cNvSpPr/>
              <p:nvPr/>
            </p:nvSpPr>
            <p:spPr>
              <a:xfrm>
                <a:off x="871472" y="4050025"/>
                <a:ext cx="38186" cy="63110"/>
              </a:xfrm>
              <a:custGeom>
                <a:avLst/>
                <a:gdLst/>
                <a:ahLst/>
                <a:cxnLst/>
                <a:rect l="l" t="t" r="r" b="b"/>
                <a:pathLst>
                  <a:path w="429" h="709" extrusionOk="0">
                    <a:moveTo>
                      <a:pt x="1" y="1"/>
                    </a:moveTo>
                    <a:cubicBezTo>
                      <a:pt x="64" y="281"/>
                      <a:pt x="212" y="529"/>
                      <a:pt x="429" y="708"/>
                    </a:cubicBezTo>
                    <a:cubicBezTo>
                      <a:pt x="315" y="457"/>
                      <a:pt x="174" y="218"/>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6" name="Google Shape;1126;p28"/>
              <p:cNvSpPr/>
              <p:nvPr/>
            </p:nvSpPr>
            <p:spPr>
              <a:xfrm>
                <a:off x="1231522" y="4009702"/>
                <a:ext cx="768445" cy="981808"/>
              </a:xfrm>
              <a:custGeom>
                <a:avLst/>
                <a:gdLst/>
                <a:ahLst/>
                <a:cxnLst/>
                <a:rect l="l" t="t" r="r" b="b"/>
                <a:pathLst>
                  <a:path w="8633" h="11030" extrusionOk="0">
                    <a:moveTo>
                      <a:pt x="4908" y="0"/>
                    </a:moveTo>
                    <a:cubicBezTo>
                      <a:pt x="4856" y="0"/>
                      <a:pt x="4812" y="18"/>
                      <a:pt x="4778" y="54"/>
                    </a:cubicBezTo>
                    <a:cubicBezTo>
                      <a:pt x="4071" y="831"/>
                      <a:pt x="1488" y="4005"/>
                      <a:pt x="1331" y="4260"/>
                    </a:cubicBezTo>
                    <a:cubicBezTo>
                      <a:pt x="0" y="6395"/>
                      <a:pt x="1009" y="11030"/>
                      <a:pt x="1955" y="11030"/>
                    </a:cubicBezTo>
                    <a:cubicBezTo>
                      <a:pt x="1966" y="11030"/>
                      <a:pt x="1977" y="11029"/>
                      <a:pt x="1988" y="11028"/>
                    </a:cubicBezTo>
                    <a:cubicBezTo>
                      <a:pt x="3404" y="10861"/>
                      <a:pt x="4583" y="9242"/>
                      <a:pt x="8166" y="4876"/>
                    </a:cubicBezTo>
                    <a:cubicBezTo>
                      <a:pt x="8633" y="4308"/>
                      <a:pt x="5727" y="0"/>
                      <a:pt x="490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7" name="Google Shape;1127;p28"/>
              <p:cNvSpPr/>
              <p:nvPr/>
            </p:nvSpPr>
            <p:spPr>
              <a:xfrm>
                <a:off x="1566115" y="3546220"/>
                <a:ext cx="747527" cy="921101"/>
              </a:xfrm>
              <a:custGeom>
                <a:avLst/>
                <a:gdLst/>
                <a:ahLst/>
                <a:cxnLst/>
                <a:rect l="l" t="t" r="r" b="b"/>
                <a:pathLst>
                  <a:path w="8398" h="10348" extrusionOk="0">
                    <a:moveTo>
                      <a:pt x="6022" y="0"/>
                    </a:moveTo>
                    <a:cubicBezTo>
                      <a:pt x="4928" y="0"/>
                      <a:pt x="2818" y="1425"/>
                      <a:pt x="2243" y="1865"/>
                    </a:cubicBezTo>
                    <a:cubicBezTo>
                      <a:pt x="1419" y="2490"/>
                      <a:pt x="0" y="6541"/>
                      <a:pt x="0" y="6541"/>
                    </a:cubicBezTo>
                    <a:lnTo>
                      <a:pt x="4196" y="10347"/>
                    </a:lnTo>
                    <a:cubicBezTo>
                      <a:pt x="4463" y="9812"/>
                      <a:pt x="6244" y="8598"/>
                      <a:pt x="6819" y="7869"/>
                    </a:cubicBezTo>
                    <a:cubicBezTo>
                      <a:pt x="7354" y="7183"/>
                      <a:pt x="8398" y="6284"/>
                      <a:pt x="8203" y="5409"/>
                    </a:cubicBezTo>
                    <a:cubicBezTo>
                      <a:pt x="8115" y="5088"/>
                      <a:pt x="7914" y="4808"/>
                      <a:pt x="7634" y="4620"/>
                    </a:cubicBezTo>
                    <a:cubicBezTo>
                      <a:pt x="7634" y="4620"/>
                      <a:pt x="7819" y="3755"/>
                      <a:pt x="7439" y="3418"/>
                    </a:cubicBezTo>
                    <a:cubicBezTo>
                      <a:pt x="7197" y="3214"/>
                      <a:pt x="6891" y="3091"/>
                      <a:pt x="6574" y="3060"/>
                    </a:cubicBezTo>
                    <a:cubicBezTo>
                      <a:pt x="6574" y="3060"/>
                      <a:pt x="6873" y="2245"/>
                      <a:pt x="6439" y="1934"/>
                    </a:cubicBezTo>
                    <a:cubicBezTo>
                      <a:pt x="6233" y="1799"/>
                      <a:pt x="5989" y="1726"/>
                      <a:pt x="5742" y="1726"/>
                    </a:cubicBezTo>
                    <a:cubicBezTo>
                      <a:pt x="5690" y="1726"/>
                      <a:pt x="5638" y="1729"/>
                      <a:pt x="5586" y="1736"/>
                    </a:cubicBezTo>
                    <a:cubicBezTo>
                      <a:pt x="5586" y="1736"/>
                      <a:pt x="6992" y="732"/>
                      <a:pt x="6542" y="198"/>
                    </a:cubicBezTo>
                    <a:cubicBezTo>
                      <a:pt x="6425" y="59"/>
                      <a:pt x="6245" y="0"/>
                      <a:pt x="6022"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8" name="Google Shape;1128;p28"/>
              <p:cNvSpPr/>
              <p:nvPr/>
            </p:nvSpPr>
            <p:spPr>
              <a:xfrm>
                <a:off x="1847747" y="3699498"/>
                <a:ext cx="217012" cy="141263"/>
              </a:xfrm>
              <a:custGeom>
                <a:avLst/>
                <a:gdLst/>
                <a:ahLst/>
                <a:cxnLst/>
                <a:rect l="l" t="t" r="r" b="b"/>
                <a:pathLst>
                  <a:path w="2438" h="1587" extrusionOk="0">
                    <a:moveTo>
                      <a:pt x="2408" y="1"/>
                    </a:moveTo>
                    <a:cubicBezTo>
                      <a:pt x="2404" y="1"/>
                      <a:pt x="2400" y="2"/>
                      <a:pt x="2397" y="4"/>
                    </a:cubicBezTo>
                    <a:cubicBezTo>
                      <a:pt x="1526" y="385"/>
                      <a:pt x="749" y="979"/>
                      <a:pt x="7" y="1558"/>
                    </a:cubicBezTo>
                    <a:cubicBezTo>
                      <a:pt x="0" y="1564"/>
                      <a:pt x="0" y="1577"/>
                      <a:pt x="10" y="1580"/>
                    </a:cubicBezTo>
                    <a:cubicBezTo>
                      <a:pt x="13" y="1586"/>
                      <a:pt x="22" y="1586"/>
                      <a:pt x="29" y="1586"/>
                    </a:cubicBezTo>
                    <a:cubicBezTo>
                      <a:pt x="758" y="998"/>
                      <a:pt x="1667" y="599"/>
                      <a:pt x="2422" y="45"/>
                    </a:cubicBezTo>
                    <a:cubicBezTo>
                      <a:pt x="2435" y="36"/>
                      <a:pt x="2438" y="23"/>
                      <a:pt x="2432" y="14"/>
                    </a:cubicBezTo>
                    <a:cubicBezTo>
                      <a:pt x="2425" y="5"/>
                      <a:pt x="2416" y="1"/>
                      <a:pt x="240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9" name="Google Shape;1129;p28"/>
              <p:cNvSpPr/>
              <p:nvPr/>
            </p:nvSpPr>
            <p:spPr>
              <a:xfrm>
                <a:off x="1963906" y="3814678"/>
                <a:ext cx="186036" cy="163961"/>
              </a:xfrm>
              <a:custGeom>
                <a:avLst/>
                <a:gdLst/>
                <a:ahLst/>
                <a:cxnLst/>
                <a:rect l="l" t="t" r="r" b="b"/>
                <a:pathLst>
                  <a:path w="2090" h="1842" extrusionOk="0">
                    <a:moveTo>
                      <a:pt x="2052" y="0"/>
                    </a:moveTo>
                    <a:cubicBezTo>
                      <a:pt x="2047" y="0"/>
                      <a:pt x="2042" y="1"/>
                      <a:pt x="2039" y="3"/>
                    </a:cubicBezTo>
                    <a:cubicBezTo>
                      <a:pt x="1850" y="110"/>
                      <a:pt x="1671" y="239"/>
                      <a:pt x="1520" y="393"/>
                    </a:cubicBezTo>
                    <a:cubicBezTo>
                      <a:pt x="1347" y="541"/>
                      <a:pt x="1174" y="695"/>
                      <a:pt x="1004" y="852"/>
                    </a:cubicBezTo>
                    <a:cubicBezTo>
                      <a:pt x="667" y="1163"/>
                      <a:pt x="337" y="1487"/>
                      <a:pt x="13" y="1811"/>
                    </a:cubicBezTo>
                    <a:cubicBezTo>
                      <a:pt x="1" y="1824"/>
                      <a:pt x="10" y="1841"/>
                      <a:pt x="21" y="1841"/>
                    </a:cubicBezTo>
                    <a:cubicBezTo>
                      <a:pt x="25" y="1841"/>
                      <a:pt x="29" y="1840"/>
                      <a:pt x="32" y="1836"/>
                    </a:cubicBezTo>
                    <a:cubicBezTo>
                      <a:pt x="372" y="1525"/>
                      <a:pt x="715" y="1223"/>
                      <a:pt x="1064" y="924"/>
                    </a:cubicBezTo>
                    <a:cubicBezTo>
                      <a:pt x="1240" y="773"/>
                      <a:pt x="1416" y="629"/>
                      <a:pt x="1595" y="484"/>
                    </a:cubicBezTo>
                    <a:cubicBezTo>
                      <a:pt x="1771" y="358"/>
                      <a:pt x="1932" y="214"/>
                      <a:pt x="2076" y="50"/>
                    </a:cubicBezTo>
                    <a:cubicBezTo>
                      <a:pt x="2089" y="34"/>
                      <a:pt x="2086" y="15"/>
                      <a:pt x="2070" y="3"/>
                    </a:cubicBezTo>
                    <a:cubicBezTo>
                      <a:pt x="2064" y="1"/>
                      <a:pt x="2058" y="0"/>
                      <a:pt x="20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0" name="Google Shape;1130;p28"/>
              <p:cNvSpPr/>
              <p:nvPr/>
            </p:nvSpPr>
            <p:spPr>
              <a:xfrm>
                <a:off x="2080155" y="3958076"/>
                <a:ext cx="165830" cy="149897"/>
              </a:xfrm>
              <a:custGeom>
                <a:avLst/>
                <a:gdLst/>
                <a:ahLst/>
                <a:cxnLst/>
                <a:rect l="l" t="t" r="r" b="b"/>
                <a:pathLst>
                  <a:path w="1863" h="1684" extrusionOk="0">
                    <a:moveTo>
                      <a:pt x="1851" y="0"/>
                    </a:moveTo>
                    <a:cubicBezTo>
                      <a:pt x="1849" y="0"/>
                      <a:pt x="1848" y="1"/>
                      <a:pt x="1846" y="2"/>
                    </a:cubicBezTo>
                    <a:cubicBezTo>
                      <a:pt x="1673" y="75"/>
                      <a:pt x="1532" y="247"/>
                      <a:pt x="1396" y="373"/>
                    </a:cubicBezTo>
                    <a:cubicBezTo>
                      <a:pt x="1249" y="521"/>
                      <a:pt x="1094" y="666"/>
                      <a:pt x="940" y="807"/>
                    </a:cubicBezTo>
                    <a:cubicBezTo>
                      <a:pt x="635" y="1094"/>
                      <a:pt x="327" y="1380"/>
                      <a:pt x="12" y="1657"/>
                    </a:cubicBezTo>
                    <a:cubicBezTo>
                      <a:pt x="0" y="1666"/>
                      <a:pt x="9" y="1684"/>
                      <a:pt x="21" y="1684"/>
                    </a:cubicBezTo>
                    <a:cubicBezTo>
                      <a:pt x="24" y="1684"/>
                      <a:pt x="28" y="1682"/>
                      <a:pt x="31" y="1679"/>
                    </a:cubicBezTo>
                    <a:cubicBezTo>
                      <a:pt x="355" y="1402"/>
                      <a:pt x="682" y="1125"/>
                      <a:pt x="1000" y="845"/>
                    </a:cubicBezTo>
                    <a:cubicBezTo>
                      <a:pt x="1157" y="710"/>
                      <a:pt x="1315" y="568"/>
                      <a:pt x="1469" y="430"/>
                    </a:cubicBezTo>
                    <a:cubicBezTo>
                      <a:pt x="1601" y="310"/>
                      <a:pt x="1777" y="178"/>
                      <a:pt x="1856" y="12"/>
                    </a:cubicBezTo>
                    <a:cubicBezTo>
                      <a:pt x="1863" y="7"/>
                      <a:pt x="1857" y="0"/>
                      <a:pt x="18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1" name="Google Shape;1131;p28"/>
              <p:cNvSpPr/>
              <p:nvPr/>
            </p:nvSpPr>
            <p:spPr>
              <a:xfrm>
                <a:off x="1213809" y="4052250"/>
                <a:ext cx="616412" cy="943889"/>
              </a:xfrm>
              <a:custGeom>
                <a:avLst/>
                <a:gdLst/>
                <a:ahLst/>
                <a:cxnLst/>
                <a:rect l="l" t="t" r="r" b="b"/>
                <a:pathLst>
                  <a:path w="6925" h="10604" extrusionOk="0">
                    <a:moveTo>
                      <a:pt x="4461" y="1"/>
                    </a:moveTo>
                    <a:lnTo>
                      <a:pt x="1662" y="3574"/>
                    </a:lnTo>
                    <a:cubicBezTo>
                      <a:pt x="0" y="5844"/>
                      <a:pt x="1205" y="10604"/>
                      <a:pt x="2160" y="10604"/>
                    </a:cubicBezTo>
                    <a:cubicBezTo>
                      <a:pt x="2163" y="10604"/>
                      <a:pt x="2166" y="10604"/>
                      <a:pt x="2169" y="10603"/>
                    </a:cubicBezTo>
                    <a:cubicBezTo>
                      <a:pt x="3615" y="10566"/>
                      <a:pt x="6924" y="6839"/>
                      <a:pt x="6924" y="6839"/>
                    </a:cubicBezTo>
                    <a:lnTo>
                      <a:pt x="4461" y="1"/>
                    </a:ln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2" name="Google Shape;1132;p28"/>
              <p:cNvSpPr/>
              <p:nvPr/>
            </p:nvSpPr>
            <p:spPr>
              <a:xfrm>
                <a:off x="1277185" y="4369308"/>
                <a:ext cx="86164" cy="300239"/>
              </a:xfrm>
              <a:custGeom>
                <a:avLst/>
                <a:gdLst/>
                <a:ahLst/>
                <a:cxnLst/>
                <a:rect l="l" t="t" r="r" b="b"/>
                <a:pathLst>
                  <a:path w="968" h="3373" extrusionOk="0">
                    <a:moveTo>
                      <a:pt x="952" y="0"/>
                    </a:moveTo>
                    <a:cubicBezTo>
                      <a:pt x="949" y="0"/>
                      <a:pt x="946" y="2"/>
                      <a:pt x="944" y="6"/>
                    </a:cubicBezTo>
                    <a:cubicBezTo>
                      <a:pt x="0" y="1330"/>
                      <a:pt x="66" y="2808"/>
                      <a:pt x="139" y="3358"/>
                    </a:cubicBezTo>
                    <a:cubicBezTo>
                      <a:pt x="142" y="3368"/>
                      <a:pt x="148" y="3373"/>
                      <a:pt x="153" y="3373"/>
                    </a:cubicBezTo>
                    <a:cubicBezTo>
                      <a:pt x="158" y="3373"/>
                      <a:pt x="162" y="3368"/>
                      <a:pt x="161" y="3358"/>
                    </a:cubicBezTo>
                    <a:cubicBezTo>
                      <a:pt x="136" y="2824"/>
                      <a:pt x="353" y="1075"/>
                      <a:pt x="963" y="15"/>
                    </a:cubicBezTo>
                    <a:cubicBezTo>
                      <a:pt x="967" y="8"/>
                      <a:pt x="959" y="0"/>
                      <a:pt x="9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3" name="Google Shape;1133;p28"/>
              <p:cNvSpPr/>
              <p:nvPr/>
            </p:nvSpPr>
            <p:spPr>
              <a:xfrm>
                <a:off x="1519918" y="4208821"/>
                <a:ext cx="186748" cy="518943"/>
              </a:xfrm>
              <a:custGeom>
                <a:avLst/>
                <a:gdLst/>
                <a:ahLst/>
                <a:cxnLst/>
                <a:rect l="l" t="t" r="r" b="b"/>
                <a:pathLst>
                  <a:path w="2098" h="5830" extrusionOk="0">
                    <a:moveTo>
                      <a:pt x="13" y="0"/>
                    </a:moveTo>
                    <a:cubicBezTo>
                      <a:pt x="7" y="0"/>
                      <a:pt x="0" y="7"/>
                      <a:pt x="0" y="16"/>
                    </a:cubicBezTo>
                    <a:cubicBezTo>
                      <a:pt x="126" y="447"/>
                      <a:pt x="271" y="875"/>
                      <a:pt x="412" y="1309"/>
                    </a:cubicBezTo>
                    <a:cubicBezTo>
                      <a:pt x="664" y="2067"/>
                      <a:pt x="938" y="2825"/>
                      <a:pt x="1205" y="3576"/>
                    </a:cubicBezTo>
                    <a:cubicBezTo>
                      <a:pt x="1475" y="4328"/>
                      <a:pt x="1746" y="5080"/>
                      <a:pt x="2057" y="5819"/>
                    </a:cubicBezTo>
                    <a:cubicBezTo>
                      <a:pt x="2059" y="5827"/>
                      <a:pt x="2066" y="5830"/>
                      <a:pt x="2072" y="5830"/>
                    </a:cubicBezTo>
                    <a:cubicBezTo>
                      <a:pt x="2084" y="5830"/>
                      <a:pt x="2098" y="5820"/>
                      <a:pt x="2092" y="5809"/>
                    </a:cubicBezTo>
                    <a:cubicBezTo>
                      <a:pt x="1966" y="5378"/>
                      <a:pt x="1825" y="4944"/>
                      <a:pt x="1680" y="4517"/>
                    </a:cubicBezTo>
                    <a:cubicBezTo>
                      <a:pt x="1416" y="3759"/>
                      <a:pt x="1151" y="3004"/>
                      <a:pt x="878" y="2246"/>
                    </a:cubicBezTo>
                    <a:cubicBezTo>
                      <a:pt x="607" y="1497"/>
                      <a:pt x="331" y="742"/>
                      <a:pt x="19" y="6"/>
                    </a:cubicBezTo>
                    <a:cubicBezTo>
                      <a:pt x="18" y="2"/>
                      <a:pt x="16" y="0"/>
                      <a:pt x="1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4" name="Google Shape;1134;p28"/>
              <p:cNvSpPr/>
              <p:nvPr/>
            </p:nvSpPr>
            <p:spPr>
              <a:xfrm>
                <a:off x="1342875" y="4046998"/>
                <a:ext cx="272022" cy="351421"/>
              </a:xfrm>
              <a:custGeom>
                <a:avLst/>
                <a:gdLst/>
                <a:ahLst/>
                <a:cxnLst/>
                <a:rect l="l" t="t" r="r" b="b"/>
                <a:pathLst>
                  <a:path w="3056" h="3948" extrusionOk="0">
                    <a:moveTo>
                      <a:pt x="2980" y="0"/>
                    </a:moveTo>
                    <a:cubicBezTo>
                      <a:pt x="2974" y="3"/>
                      <a:pt x="2964" y="10"/>
                      <a:pt x="2958" y="16"/>
                    </a:cubicBezTo>
                    <a:cubicBezTo>
                      <a:pt x="2738" y="236"/>
                      <a:pt x="2530" y="472"/>
                      <a:pt x="2345" y="720"/>
                    </a:cubicBezTo>
                    <a:cubicBezTo>
                      <a:pt x="2147" y="963"/>
                      <a:pt x="1958" y="1208"/>
                      <a:pt x="1766" y="1456"/>
                    </a:cubicBezTo>
                    <a:cubicBezTo>
                      <a:pt x="1389" y="1947"/>
                      <a:pt x="536" y="2950"/>
                      <a:pt x="1" y="3944"/>
                    </a:cubicBezTo>
                    <a:cubicBezTo>
                      <a:pt x="0" y="3947"/>
                      <a:pt x="2" y="3947"/>
                      <a:pt x="6" y="3947"/>
                    </a:cubicBezTo>
                    <a:cubicBezTo>
                      <a:pt x="22" y="3947"/>
                      <a:pt x="81" y="3926"/>
                      <a:pt x="83" y="3916"/>
                    </a:cubicBezTo>
                    <a:cubicBezTo>
                      <a:pt x="310" y="3428"/>
                      <a:pt x="2816" y="396"/>
                      <a:pt x="2983" y="126"/>
                    </a:cubicBezTo>
                    <a:cubicBezTo>
                      <a:pt x="2996" y="145"/>
                      <a:pt x="3011" y="170"/>
                      <a:pt x="3024" y="189"/>
                    </a:cubicBezTo>
                    <a:cubicBezTo>
                      <a:pt x="3026" y="196"/>
                      <a:pt x="3034" y="200"/>
                      <a:pt x="3040" y="200"/>
                    </a:cubicBezTo>
                    <a:cubicBezTo>
                      <a:pt x="3043" y="200"/>
                      <a:pt x="3044" y="199"/>
                      <a:pt x="3046" y="198"/>
                    </a:cubicBezTo>
                    <a:cubicBezTo>
                      <a:pt x="3056" y="192"/>
                      <a:pt x="3056" y="186"/>
                      <a:pt x="3056" y="176"/>
                    </a:cubicBezTo>
                    <a:cubicBezTo>
                      <a:pt x="3056" y="129"/>
                      <a:pt x="3037" y="88"/>
                      <a:pt x="3027" y="44"/>
                    </a:cubicBezTo>
                    <a:cubicBezTo>
                      <a:pt x="3027" y="19"/>
                      <a:pt x="3005" y="0"/>
                      <a:pt x="298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5" name="Google Shape;1135;p28"/>
              <p:cNvSpPr/>
              <p:nvPr/>
            </p:nvSpPr>
            <p:spPr>
              <a:xfrm>
                <a:off x="1494995" y="4616671"/>
                <a:ext cx="339672" cy="355961"/>
              </a:xfrm>
              <a:custGeom>
                <a:avLst/>
                <a:gdLst/>
                <a:ahLst/>
                <a:cxnLst/>
                <a:rect l="l" t="t" r="r" b="b"/>
                <a:pathLst>
                  <a:path w="3816" h="3999" extrusionOk="0">
                    <a:moveTo>
                      <a:pt x="3649" y="1"/>
                    </a:moveTo>
                    <a:lnTo>
                      <a:pt x="3771" y="491"/>
                    </a:lnTo>
                    <a:lnTo>
                      <a:pt x="3771" y="491"/>
                    </a:lnTo>
                    <a:cubicBezTo>
                      <a:pt x="3151" y="1084"/>
                      <a:pt x="2540" y="1689"/>
                      <a:pt x="1928" y="2290"/>
                    </a:cubicBezTo>
                    <a:cubicBezTo>
                      <a:pt x="1620" y="2592"/>
                      <a:pt x="1309" y="2891"/>
                      <a:pt x="994" y="3187"/>
                    </a:cubicBezTo>
                    <a:cubicBezTo>
                      <a:pt x="837" y="3332"/>
                      <a:pt x="680" y="3476"/>
                      <a:pt x="516" y="3615"/>
                    </a:cubicBezTo>
                    <a:cubicBezTo>
                      <a:pt x="356" y="3756"/>
                      <a:pt x="183" y="3885"/>
                      <a:pt x="0" y="3998"/>
                    </a:cubicBezTo>
                    <a:cubicBezTo>
                      <a:pt x="198" y="3910"/>
                      <a:pt x="387" y="3803"/>
                      <a:pt x="563" y="3671"/>
                    </a:cubicBezTo>
                    <a:cubicBezTo>
                      <a:pt x="739" y="3552"/>
                      <a:pt x="912" y="3416"/>
                      <a:pt x="1079" y="3278"/>
                    </a:cubicBezTo>
                    <a:cubicBezTo>
                      <a:pt x="1416" y="3004"/>
                      <a:pt x="1737" y="2706"/>
                      <a:pt x="2045" y="2410"/>
                    </a:cubicBezTo>
                    <a:cubicBezTo>
                      <a:pt x="2356" y="2117"/>
                      <a:pt x="2664" y="1806"/>
                      <a:pt x="2954" y="1488"/>
                    </a:cubicBezTo>
                    <a:cubicBezTo>
                      <a:pt x="3249" y="1168"/>
                      <a:pt x="3539" y="847"/>
                      <a:pt x="3806" y="513"/>
                    </a:cubicBezTo>
                    <a:lnTo>
                      <a:pt x="3816" y="501"/>
                    </a:lnTo>
                    <a:lnTo>
                      <a:pt x="3816" y="491"/>
                    </a:lnTo>
                    <a:lnTo>
                      <a:pt x="36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6" name="Google Shape;1136;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7" name="Google Shape;1137;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8" name="Google Shape;1138;p28"/>
              <p:cNvSpPr/>
              <p:nvPr/>
            </p:nvSpPr>
            <p:spPr>
              <a:xfrm>
                <a:off x="1359164" y="4813742"/>
                <a:ext cx="20829" cy="75750"/>
              </a:xfrm>
              <a:custGeom>
                <a:avLst/>
                <a:gdLst/>
                <a:ahLst/>
                <a:cxnLst/>
                <a:rect l="l" t="t" r="r" b="b"/>
                <a:pathLst>
                  <a:path w="234" h="851" extrusionOk="0">
                    <a:moveTo>
                      <a:pt x="205" y="1"/>
                    </a:moveTo>
                    <a:cubicBezTo>
                      <a:pt x="158" y="64"/>
                      <a:pt x="124" y="130"/>
                      <a:pt x="95" y="202"/>
                    </a:cubicBezTo>
                    <a:cubicBezTo>
                      <a:pt x="70" y="268"/>
                      <a:pt x="48" y="337"/>
                      <a:pt x="32" y="410"/>
                    </a:cubicBezTo>
                    <a:cubicBezTo>
                      <a:pt x="1" y="555"/>
                      <a:pt x="1" y="705"/>
                      <a:pt x="29" y="850"/>
                    </a:cubicBezTo>
                    <a:cubicBezTo>
                      <a:pt x="76" y="790"/>
                      <a:pt x="117" y="724"/>
                      <a:pt x="149" y="652"/>
                    </a:cubicBezTo>
                    <a:cubicBezTo>
                      <a:pt x="174" y="586"/>
                      <a:pt x="196" y="517"/>
                      <a:pt x="212" y="444"/>
                    </a:cubicBezTo>
                    <a:cubicBezTo>
                      <a:pt x="227" y="375"/>
                      <a:pt x="234" y="303"/>
                      <a:pt x="234" y="227"/>
                    </a:cubicBezTo>
                    <a:cubicBezTo>
                      <a:pt x="234" y="149"/>
                      <a:pt x="227" y="76"/>
                      <a:pt x="2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9" name="Google Shape;1139;p28"/>
              <p:cNvSpPr/>
              <p:nvPr/>
            </p:nvSpPr>
            <p:spPr>
              <a:xfrm>
                <a:off x="1397795" y="4828073"/>
                <a:ext cx="37118" cy="68362"/>
              </a:xfrm>
              <a:custGeom>
                <a:avLst/>
                <a:gdLst/>
                <a:ahLst/>
                <a:cxnLst/>
                <a:rect l="l" t="t" r="r" b="b"/>
                <a:pathLst>
                  <a:path w="417" h="768" extrusionOk="0">
                    <a:moveTo>
                      <a:pt x="416" y="0"/>
                    </a:moveTo>
                    <a:lnTo>
                      <a:pt x="416" y="0"/>
                    </a:lnTo>
                    <a:cubicBezTo>
                      <a:pt x="353" y="48"/>
                      <a:pt x="300" y="104"/>
                      <a:pt x="253" y="167"/>
                    </a:cubicBezTo>
                    <a:cubicBezTo>
                      <a:pt x="209" y="224"/>
                      <a:pt x="171" y="283"/>
                      <a:pt x="133" y="346"/>
                    </a:cubicBezTo>
                    <a:cubicBezTo>
                      <a:pt x="61" y="475"/>
                      <a:pt x="17" y="617"/>
                      <a:pt x="1" y="768"/>
                    </a:cubicBezTo>
                    <a:cubicBezTo>
                      <a:pt x="64" y="724"/>
                      <a:pt x="117" y="670"/>
                      <a:pt x="165" y="607"/>
                    </a:cubicBezTo>
                    <a:cubicBezTo>
                      <a:pt x="212" y="548"/>
                      <a:pt x="253" y="488"/>
                      <a:pt x="287" y="425"/>
                    </a:cubicBezTo>
                    <a:cubicBezTo>
                      <a:pt x="322" y="362"/>
                      <a:pt x="353" y="296"/>
                      <a:pt x="378" y="224"/>
                    </a:cubicBezTo>
                    <a:cubicBezTo>
                      <a:pt x="400" y="154"/>
                      <a:pt x="413" y="76"/>
                      <a:pt x="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0" name="Google Shape;1140;p28"/>
              <p:cNvSpPr/>
              <p:nvPr/>
            </p:nvSpPr>
            <p:spPr>
              <a:xfrm>
                <a:off x="1244162" y="4808491"/>
                <a:ext cx="50203" cy="60529"/>
              </a:xfrm>
              <a:custGeom>
                <a:avLst/>
                <a:gdLst/>
                <a:ahLst/>
                <a:cxnLst/>
                <a:rect l="l" t="t" r="r" b="b"/>
                <a:pathLst>
                  <a:path w="564" h="680" extrusionOk="0">
                    <a:moveTo>
                      <a:pt x="0" y="0"/>
                    </a:moveTo>
                    <a:lnTo>
                      <a:pt x="0" y="0"/>
                    </a:lnTo>
                    <a:cubicBezTo>
                      <a:pt x="13" y="79"/>
                      <a:pt x="44" y="154"/>
                      <a:pt x="82" y="220"/>
                    </a:cubicBezTo>
                    <a:cubicBezTo>
                      <a:pt x="117" y="286"/>
                      <a:pt x="161" y="346"/>
                      <a:pt x="208" y="403"/>
                    </a:cubicBezTo>
                    <a:cubicBezTo>
                      <a:pt x="255" y="459"/>
                      <a:pt x="312" y="513"/>
                      <a:pt x="365" y="560"/>
                    </a:cubicBezTo>
                    <a:cubicBezTo>
                      <a:pt x="425" y="604"/>
                      <a:pt x="491" y="648"/>
                      <a:pt x="563" y="680"/>
                    </a:cubicBezTo>
                    <a:cubicBezTo>
                      <a:pt x="544" y="604"/>
                      <a:pt x="510" y="535"/>
                      <a:pt x="472" y="469"/>
                    </a:cubicBezTo>
                    <a:cubicBezTo>
                      <a:pt x="437" y="406"/>
                      <a:pt x="393" y="343"/>
                      <a:pt x="346" y="286"/>
                    </a:cubicBezTo>
                    <a:cubicBezTo>
                      <a:pt x="252" y="170"/>
                      <a:pt x="135" y="6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1" name="Google Shape;1141;p28"/>
              <p:cNvSpPr/>
              <p:nvPr/>
            </p:nvSpPr>
            <p:spPr>
              <a:xfrm>
                <a:off x="950069" y="3278207"/>
                <a:ext cx="386848" cy="408656"/>
              </a:xfrm>
              <a:custGeom>
                <a:avLst/>
                <a:gdLst/>
                <a:ahLst/>
                <a:cxnLst/>
                <a:rect l="l" t="t" r="r" b="b"/>
                <a:pathLst>
                  <a:path w="4346" h="4591" extrusionOk="0">
                    <a:moveTo>
                      <a:pt x="2150" y="0"/>
                    </a:moveTo>
                    <a:cubicBezTo>
                      <a:pt x="1175" y="0"/>
                      <a:pt x="1" y="13"/>
                      <a:pt x="17" y="76"/>
                    </a:cubicBezTo>
                    <a:cubicBezTo>
                      <a:pt x="153" y="589"/>
                      <a:pt x="253" y="1155"/>
                      <a:pt x="345" y="1667"/>
                    </a:cubicBezTo>
                    <a:cubicBezTo>
                      <a:pt x="483" y="2513"/>
                      <a:pt x="562" y="3209"/>
                      <a:pt x="612" y="3262"/>
                    </a:cubicBezTo>
                    <a:cubicBezTo>
                      <a:pt x="1235" y="3922"/>
                      <a:pt x="2430" y="4590"/>
                      <a:pt x="3223" y="4590"/>
                    </a:cubicBezTo>
                    <a:cubicBezTo>
                      <a:pt x="3391" y="4590"/>
                      <a:pt x="3540" y="4561"/>
                      <a:pt x="3663" y="4495"/>
                    </a:cubicBezTo>
                    <a:cubicBezTo>
                      <a:pt x="4345" y="4127"/>
                      <a:pt x="3899" y="2674"/>
                      <a:pt x="3726" y="2287"/>
                    </a:cubicBezTo>
                    <a:cubicBezTo>
                      <a:pt x="3719" y="2281"/>
                      <a:pt x="3713" y="2268"/>
                      <a:pt x="3710" y="2256"/>
                    </a:cubicBezTo>
                    <a:cubicBezTo>
                      <a:pt x="3679" y="2189"/>
                      <a:pt x="3650" y="2123"/>
                      <a:pt x="3631" y="2051"/>
                    </a:cubicBezTo>
                    <a:cubicBezTo>
                      <a:pt x="3395" y="1164"/>
                      <a:pt x="3427" y="7"/>
                      <a:pt x="3427" y="7"/>
                    </a:cubicBezTo>
                    <a:cubicBezTo>
                      <a:pt x="3427" y="7"/>
                      <a:pt x="2838" y="0"/>
                      <a:pt x="2150"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2" name="Google Shape;1142;p28"/>
              <p:cNvSpPr/>
              <p:nvPr/>
            </p:nvSpPr>
            <p:spPr>
              <a:xfrm>
                <a:off x="969740" y="3278118"/>
                <a:ext cx="312256" cy="218259"/>
              </a:xfrm>
              <a:custGeom>
                <a:avLst/>
                <a:gdLst/>
                <a:ahLst/>
                <a:cxnLst/>
                <a:rect l="l" t="t" r="r" b="b"/>
                <a:pathLst>
                  <a:path w="3508" h="2452" extrusionOk="0">
                    <a:moveTo>
                      <a:pt x="2083" y="0"/>
                    </a:moveTo>
                    <a:cubicBezTo>
                      <a:pt x="1326" y="0"/>
                      <a:pt x="399" y="7"/>
                      <a:pt x="1" y="36"/>
                    </a:cubicBezTo>
                    <a:cubicBezTo>
                      <a:pt x="343" y="785"/>
                      <a:pt x="1266" y="2452"/>
                      <a:pt x="2718" y="2452"/>
                    </a:cubicBezTo>
                    <a:cubicBezTo>
                      <a:pt x="2869" y="2452"/>
                      <a:pt x="3025" y="2434"/>
                      <a:pt x="3187" y="2395"/>
                    </a:cubicBezTo>
                    <a:cubicBezTo>
                      <a:pt x="3297" y="2373"/>
                      <a:pt x="3407" y="2335"/>
                      <a:pt x="3508" y="2294"/>
                    </a:cubicBezTo>
                    <a:lnTo>
                      <a:pt x="3495" y="2257"/>
                    </a:lnTo>
                    <a:cubicBezTo>
                      <a:pt x="3464" y="2190"/>
                      <a:pt x="3435" y="2124"/>
                      <a:pt x="3417" y="2052"/>
                    </a:cubicBezTo>
                    <a:cubicBezTo>
                      <a:pt x="3178" y="1159"/>
                      <a:pt x="3212" y="5"/>
                      <a:pt x="3212" y="5"/>
                    </a:cubicBezTo>
                    <a:cubicBezTo>
                      <a:pt x="3212" y="5"/>
                      <a:pt x="2705" y="0"/>
                      <a:pt x="2083"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3" name="Google Shape;1143;p28"/>
              <p:cNvSpPr/>
              <p:nvPr/>
            </p:nvSpPr>
            <p:spPr>
              <a:xfrm>
                <a:off x="794833" y="2724111"/>
                <a:ext cx="624334" cy="695722"/>
              </a:xfrm>
              <a:custGeom>
                <a:avLst/>
                <a:gdLst/>
                <a:ahLst/>
                <a:cxnLst/>
                <a:rect l="l" t="t" r="r" b="b"/>
                <a:pathLst>
                  <a:path w="7014" h="7816" extrusionOk="0">
                    <a:moveTo>
                      <a:pt x="2964" y="0"/>
                    </a:moveTo>
                    <a:cubicBezTo>
                      <a:pt x="1509" y="0"/>
                      <a:pt x="0" y="1287"/>
                      <a:pt x="41" y="2841"/>
                    </a:cubicBezTo>
                    <a:cubicBezTo>
                      <a:pt x="72" y="4071"/>
                      <a:pt x="1746" y="7094"/>
                      <a:pt x="2771" y="7543"/>
                    </a:cubicBezTo>
                    <a:cubicBezTo>
                      <a:pt x="3188" y="7725"/>
                      <a:pt x="3636" y="7815"/>
                      <a:pt x="4075" y="7815"/>
                    </a:cubicBezTo>
                    <a:cubicBezTo>
                      <a:pt x="5218" y="7815"/>
                      <a:pt x="6301" y="7203"/>
                      <a:pt x="6605" y="5990"/>
                    </a:cubicBezTo>
                    <a:cubicBezTo>
                      <a:pt x="7014" y="4360"/>
                      <a:pt x="4768" y="460"/>
                      <a:pt x="3667" y="108"/>
                    </a:cubicBezTo>
                    <a:cubicBezTo>
                      <a:pt x="3439" y="35"/>
                      <a:pt x="3202" y="0"/>
                      <a:pt x="2964"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4" name="Google Shape;1144;p28"/>
              <p:cNvSpPr/>
              <p:nvPr/>
            </p:nvSpPr>
            <p:spPr>
              <a:xfrm>
                <a:off x="1131919" y="3067339"/>
                <a:ext cx="24656" cy="59104"/>
              </a:xfrm>
              <a:custGeom>
                <a:avLst/>
                <a:gdLst/>
                <a:ahLst/>
                <a:cxnLst/>
                <a:rect l="l" t="t" r="r" b="b"/>
                <a:pathLst>
                  <a:path w="277" h="664" extrusionOk="0">
                    <a:moveTo>
                      <a:pt x="11" y="0"/>
                    </a:moveTo>
                    <a:cubicBezTo>
                      <a:pt x="5" y="0"/>
                      <a:pt x="0" y="24"/>
                      <a:pt x="3" y="29"/>
                    </a:cubicBezTo>
                    <a:cubicBezTo>
                      <a:pt x="113" y="234"/>
                      <a:pt x="208" y="485"/>
                      <a:pt x="53" y="652"/>
                    </a:cubicBezTo>
                    <a:cubicBezTo>
                      <a:pt x="51" y="655"/>
                      <a:pt x="52" y="663"/>
                      <a:pt x="58" y="663"/>
                    </a:cubicBezTo>
                    <a:cubicBezTo>
                      <a:pt x="59" y="663"/>
                      <a:pt x="61" y="663"/>
                      <a:pt x="63" y="662"/>
                    </a:cubicBezTo>
                    <a:cubicBezTo>
                      <a:pt x="277" y="514"/>
                      <a:pt x="154" y="180"/>
                      <a:pt x="13" y="1"/>
                    </a:cubicBezTo>
                    <a:cubicBezTo>
                      <a:pt x="12" y="0"/>
                      <a:pt x="11" y="0"/>
                      <a:pt x="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5" name="Google Shape;1145;p28"/>
              <p:cNvSpPr/>
              <p:nvPr/>
            </p:nvSpPr>
            <p:spPr>
              <a:xfrm>
                <a:off x="1078868" y="3055500"/>
                <a:ext cx="80200" cy="64445"/>
              </a:xfrm>
              <a:custGeom>
                <a:avLst/>
                <a:gdLst/>
                <a:ahLst/>
                <a:cxnLst/>
                <a:rect l="l" t="t" r="r" b="b"/>
                <a:pathLst>
                  <a:path w="901" h="724" extrusionOk="0">
                    <a:moveTo>
                      <a:pt x="385" y="1"/>
                    </a:moveTo>
                    <a:cubicBezTo>
                      <a:pt x="362" y="1"/>
                      <a:pt x="339" y="5"/>
                      <a:pt x="316" y="15"/>
                    </a:cubicBezTo>
                    <a:cubicBezTo>
                      <a:pt x="0" y="147"/>
                      <a:pt x="232" y="723"/>
                      <a:pt x="518" y="723"/>
                    </a:cubicBezTo>
                    <a:cubicBezTo>
                      <a:pt x="546" y="723"/>
                      <a:pt x="574" y="718"/>
                      <a:pt x="602" y="707"/>
                    </a:cubicBezTo>
                    <a:cubicBezTo>
                      <a:pt x="900" y="585"/>
                      <a:pt x="650" y="1"/>
                      <a:pt x="38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6" name="Google Shape;1146;p28"/>
              <p:cNvSpPr/>
              <p:nvPr/>
            </p:nvSpPr>
            <p:spPr>
              <a:xfrm>
                <a:off x="1235439" y="3015089"/>
                <a:ext cx="43260" cy="41658"/>
              </a:xfrm>
              <a:custGeom>
                <a:avLst/>
                <a:gdLst/>
                <a:ahLst/>
                <a:cxnLst/>
                <a:rect l="l" t="t" r="r" b="b"/>
                <a:pathLst>
                  <a:path w="486" h="468" extrusionOk="0">
                    <a:moveTo>
                      <a:pt x="4" y="1"/>
                    </a:moveTo>
                    <a:cubicBezTo>
                      <a:pt x="2" y="1"/>
                      <a:pt x="1" y="1"/>
                      <a:pt x="1" y="3"/>
                    </a:cubicBezTo>
                    <a:cubicBezTo>
                      <a:pt x="46" y="200"/>
                      <a:pt x="197" y="468"/>
                      <a:pt x="399" y="468"/>
                    </a:cubicBezTo>
                    <a:cubicBezTo>
                      <a:pt x="423" y="468"/>
                      <a:pt x="447" y="464"/>
                      <a:pt x="473" y="456"/>
                    </a:cubicBezTo>
                    <a:cubicBezTo>
                      <a:pt x="485" y="456"/>
                      <a:pt x="479" y="443"/>
                      <a:pt x="473" y="443"/>
                    </a:cubicBezTo>
                    <a:cubicBezTo>
                      <a:pt x="464" y="444"/>
                      <a:pt x="456" y="444"/>
                      <a:pt x="447" y="444"/>
                    </a:cubicBezTo>
                    <a:cubicBezTo>
                      <a:pt x="242" y="444"/>
                      <a:pt x="110" y="224"/>
                      <a:pt x="23" y="16"/>
                    </a:cubicBezTo>
                    <a:cubicBezTo>
                      <a:pt x="20" y="6"/>
                      <a:pt x="10" y="1"/>
                      <a:pt x="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7" name="Google Shape;1147;p28"/>
              <p:cNvSpPr/>
              <p:nvPr/>
            </p:nvSpPr>
            <p:spPr>
              <a:xfrm>
                <a:off x="1221553" y="2985359"/>
                <a:ext cx="77708" cy="63555"/>
              </a:xfrm>
              <a:custGeom>
                <a:avLst/>
                <a:gdLst/>
                <a:ahLst/>
                <a:cxnLst/>
                <a:rect l="l" t="t" r="r" b="b"/>
                <a:pathLst>
                  <a:path w="873" h="714" extrusionOk="0">
                    <a:moveTo>
                      <a:pt x="355" y="1"/>
                    </a:moveTo>
                    <a:cubicBezTo>
                      <a:pt x="317" y="1"/>
                      <a:pt x="278" y="10"/>
                      <a:pt x="239" y="32"/>
                    </a:cubicBezTo>
                    <a:cubicBezTo>
                      <a:pt x="1" y="166"/>
                      <a:pt x="228" y="713"/>
                      <a:pt x="498" y="713"/>
                    </a:cubicBezTo>
                    <a:cubicBezTo>
                      <a:pt x="532" y="713"/>
                      <a:pt x="566" y="705"/>
                      <a:pt x="600" y="686"/>
                    </a:cubicBezTo>
                    <a:cubicBezTo>
                      <a:pt x="872" y="539"/>
                      <a:pt x="640" y="1"/>
                      <a:pt x="35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8" name="Google Shape;1148;p28"/>
              <p:cNvSpPr/>
              <p:nvPr/>
            </p:nvSpPr>
            <p:spPr>
              <a:xfrm>
                <a:off x="1032760" y="2970583"/>
                <a:ext cx="68451" cy="55900"/>
              </a:xfrm>
              <a:custGeom>
                <a:avLst/>
                <a:gdLst/>
                <a:ahLst/>
                <a:cxnLst/>
                <a:rect l="l" t="t" r="r" b="b"/>
                <a:pathLst>
                  <a:path w="769" h="628" extrusionOk="0">
                    <a:moveTo>
                      <a:pt x="547" y="1"/>
                    </a:moveTo>
                    <a:cubicBezTo>
                      <a:pt x="458" y="1"/>
                      <a:pt x="369" y="40"/>
                      <a:pt x="284" y="91"/>
                    </a:cubicBezTo>
                    <a:cubicBezTo>
                      <a:pt x="158" y="160"/>
                      <a:pt x="67" y="280"/>
                      <a:pt x="26" y="418"/>
                    </a:cubicBezTo>
                    <a:cubicBezTo>
                      <a:pt x="1" y="506"/>
                      <a:pt x="57" y="601"/>
                      <a:pt x="145" y="623"/>
                    </a:cubicBezTo>
                    <a:cubicBezTo>
                      <a:pt x="159" y="626"/>
                      <a:pt x="173" y="628"/>
                      <a:pt x="187" y="628"/>
                    </a:cubicBezTo>
                    <a:cubicBezTo>
                      <a:pt x="212" y="628"/>
                      <a:pt x="239" y="622"/>
                      <a:pt x="265" y="610"/>
                    </a:cubicBezTo>
                    <a:cubicBezTo>
                      <a:pt x="350" y="560"/>
                      <a:pt x="438" y="500"/>
                      <a:pt x="520" y="437"/>
                    </a:cubicBezTo>
                    <a:cubicBezTo>
                      <a:pt x="617" y="371"/>
                      <a:pt x="702" y="327"/>
                      <a:pt x="749" y="214"/>
                    </a:cubicBezTo>
                    <a:cubicBezTo>
                      <a:pt x="768" y="141"/>
                      <a:pt x="737" y="72"/>
                      <a:pt x="677" y="31"/>
                    </a:cubicBezTo>
                    <a:cubicBezTo>
                      <a:pt x="634" y="10"/>
                      <a:pt x="591" y="1"/>
                      <a:pt x="54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9" name="Google Shape;1149;p28"/>
              <p:cNvSpPr/>
              <p:nvPr/>
            </p:nvSpPr>
            <p:spPr>
              <a:xfrm>
                <a:off x="1187551" y="2897238"/>
                <a:ext cx="76551" cy="40857"/>
              </a:xfrm>
              <a:custGeom>
                <a:avLst/>
                <a:gdLst/>
                <a:ahLst/>
                <a:cxnLst/>
                <a:rect l="l" t="t" r="r" b="b"/>
                <a:pathLst>
                  <a:path w="860" h="459" extrusionOk="0">
                    <a:moveTo>
                      <a:pt x="486" y="0"/>
                    </a:moveTo>
                    <a:cubicBezTo>
                      <a:pt x="440" y="0"/>
                      <a:pt x="393" y="6"/>
                      <a:pt x="347" y="19"/>
                    </a:cubicBezTo>
                    <a:cubicBezTo>
                      <a:pt x="202" y="50"/>
                      <a:pt x="70" y="107"/>
                      <a:pt x="20" y="248"/>
                    </a:cubicBezTo>
                    <a:cubicBezTo>
                      <a:pt x="1" y="321"/>
                      <a:pt x="26" y="396"/>
                      <a:pt x="89" y="431"/>
                    </a:cubicBezTo>
                    <a:cubicBezTo>
                      <a:pt x="135" y="452"/>
                      <a:pt x="178" y="459"/>
                      <a:pt x="220" y="459"/>
                    </a:cubicBezTo>
                    <a:cubicBezTo>
                      <a:pt x="280" y="459"/>
                      <a:pt x="340" y="445"/>
                      <a:pt x="410" y="434"/>
                    </a:cubicBezTo>
                    <a:cubicBezTo>
                      <a:pt x="510" y="418"/>
                      <a:pt x="614" y="402"/>
                      <a:pt x="712" y="380"/>
                    </a:cubicBezTo>
                    <a:cubicBezTo>
                      <a:pt x="749" y="368"/>
                      <a:pt x="787" y="339"/>
                      <a:pt x="812" y="305"/>
                    </a:cubicBezTo>
                    <a:cubicBezTo>
                      <a:pt x="860" y="226"/>
                      <a:pt x="838" y="122"/>
                      <a:pt x="759" y="72"/>
                    </a:cubicBezTo>
                    <a:cubicBezTo>
                      <a:pt x="674" y="26"/>
                      <a:pt x="581" y="0"/>
                      <a:pt x="4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0" name="Google Shape;1150;p28"/>
              <p:cNvSpPr/>
              <p:nvPr/>
            </p:nvSpPr>
            <p:spPr>
              <a:xfrm>
                <a:off x="1182388" y="3235481"/>
                <a:ext cx="42815" cy="22342"/>
              </a:xfrm>
              <a:custGeom>
                <a:avLst/>
                <a:gdLst/>
                <a:ahLst/>
                <a:cxnLst/>
                <a:rect l="l" t="t" r="r" b="b"/>
                <a:pathLst>
                  <a:path w="481" h="251" extrusionOk="0">
                    <a:moveTo>
                      <a:pt x="472" y="1"/>
                    </a:moveTo>
                    <a:cubicBezTo>
                      <a:pt x="470" y="1"/>
                      <a:pt x="468" y="2"/>
                      <a:pt x="465" y="5"/>
                    </a:cubicBezTo>
                    <a:cubicBezTo>
                      <a:pt x="408" y="72"/>
                      <a:pt x="339" y="122"/>
                      <a:pt x="260" y="163"/>
                    </a:cubicBezTo>
                    <a:cubicBezTo>
                      <a:pt x="242" y="165"/>
                      <a:pt x="223" y="166"/>
                      <a:pt x="204" y="166"/>
                    </a:cubicBezTo>
                    <a:cubicBezTo>
                      <a:pt x="142" y="166"/>
                      <a:pt x="80" y="153"/>
                      <a:pt x="24" y="119"/>
                    </a:cubicBezTo>
                    <a:cubicBezTo>
                      <a:pt x="23" y="118"/>
                      <a:pt x="23" y="118"/>
                      <a:pt x="22" y="118"/>
                    </a:cubicBezTo>
                    <a:cubicBezTo>
                      <a:pt x="12" y="118"/>
                      <a:pt x="1" y="132"/>
                      <a:pt x="15" y="138"/>
                    </a:cubicBezTo>
                    <a:cubicBezTo>
                      <a:pt x="61" y="208"/>
                      <a:pt x="140" y="251"/>
                      <a:pt x="226" y="251"/>
                    </a:cubicBezTo>
                    <a:cubicBezTo>
                      <a:pt x="239" y="251"/>
                      <a:pt x="253" y="250"/>
                      <a:pt x="266" y="248"/>
                    </a:cubicBezTo>
                    <a:cubicBezTo>
                      <a:pt x="377" y="216"/>
                      <a:pt x="458" y="125"/>
                      <a:pt x="480" y="12"/>
                    </a:cubicBezTo>
                    <a:cubicBezTo>
                      <a:pt x="480" y="9"/>
                      <a:pt x="480" y="5"/>
                      <a:pt x="477" y="5"/>
                    </a:cubicBezTo>
                    <a:cubicBezTo>
                      <a:pt x="476" y="2"/>
                      <a:pt x="474" y="1"/>
                      <a:pt x="4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1" name="Google Shape;1151;p28"/>
              <p:cNvSpPr/>
              <p:nvPr/>
            </p:nvSpPr>
            <p:spPr>
              <a:xfrm>
                <a:off x="1165476" y="2938984"/>
                <a:ext cx="121858" cy="252974"/>
              </a:xfrm>
              <a:custGeom>
                <a:avLst/>
                <a:gdLst/>
                <a:ahLst/>
                <a:cxnLst/>
                <a:rect l="l" t="t" r="r" b="b"/>
                <a:pathLst>
                  <a:path w="1369" h="2842" extrusionOk="0">
                    <a:moveTo>
                      <a:pt x="25" y="0"/>
                    </a:moveTo>
                    <a:cubicBezTo>
                      <a:pt x="20" y="0"/>
                      <a:pt x="15" y="2"/>
                      <a:pt x="10" y="6"/>
                    </a:cubicBezTo>
                    <a:cubicBezTo>
                      <a:pt x="4" y="12"/>
                      <a:pt x="0" y="21"/>
                      <a:pt x="7" y="31"/>
                    </a:cubicBezTo>
                    <a:cubicBezTo>
                      <a:pt x="331" y="704"/>
                      <a:pt x="771" y="1314"/>
                      <a:pt x="1108" y="1981"/>
                    </a:cubicBezTo>
                    <a:cubicBezTo>
                      <a:pt x="979" y="1981"/>
                      <a:pt x="850" y="1997"/>
                      <a:pt x="724" y="2034"/>
                    </a:cubicBezTo>
                    <a:cubicBezTo>
                      <a:pt x="702" y="2050"/>
                      <a:pt x="982" y="2494"/>
                      <a:pt x="1007" y="2572"/>
                    </a:cubicBezTo>
                    <a:lnTo>
                      <a:pt x="1007" y="2582"/>
                    </a:lnTo>
                    <a:cubicBezTo>
                      <a:pt x="843" y="2684"/>
                      <a:pt x="683" y="2725"/>
                      <a:pt x="499" y="2725"/>
                    </a:cubicBezTo>
                    <a:cubicBezTo>
                      <a:pt x="393" y="2725"/>
                      <a:pt x="279" y="2711"/>
                      <a:pt x="151" y="2689"/>
                    </a:cubicBezTo>
                    <a:cubicBezTo>
                      <a:pt x="149" y="2688"/>
                      <a:pt x="147" y="2687"/>
                      <a:pt x="145" y="2687"/>
                    </a:cubicBezTo>
                    <a:cubicBezTo>
                      <a:pt x="134" y="2687"/>
                      <a:pt x="129" y="2703"/>
                      <a:pt x="145" y="2714"/>
                    </a:cubicBezTo>
                    <a:cubicBezTo>
                      <a:pt x="275" y="2798"/>
                      <a:pt x="426" y="2841"/>
                      <a:pt x="579" y="2841"/>
                    </a:cubicBezTo>
                    <a:cubicBezTo>
                      <a:pt x="644" y="2841"/>
                      <a:pt x="710" y="2833"/>
                      <a:pt x="774" y="2818"/>
                    </a:cubicBezTo>
                    <a:cubicBezTo>
                      <a:pt x="869" y="2792"/>
                      <a:pt x="957" y="2758"/>
                      <a:pt x="1038" y="2711"/>
                    </a:cubicBezTo>
                    <a:cubicBezTo>
                      <a:pt x="1054" y="2701"/>
                      <a:pt x="1070" y="2695"/>
                      <a:pt x="1086" y="2682"/>
                    </a:cubicBezTo>
                    <a:lnTo>
                      <a:pt x="1126" y="2654"/>
                    </a:lnTo>
                    <a:cubicBezTo>
                      <a:pt x="1148" y="2638"/>
                      <a:pt x="1155" y="2610"/>
                      <a:pt x="1148" y="2588"/>
                    </a:cubicBezTo>
                    <a:cubicBezTo>
                      <a:pt x="1142" y="2578"/>
                      <a:pt x="1139" y="2572"/>
                      <a:pt x="1136" y="2569"/>
                    </a:cubicBezTo>
                    <a:lnTo>
                      <a:pt x="1126" y="2547"/>
                    </a:lnTo>
                    <a:cubicBezTo>
                      <a:pt x="1057" y="2383"/>
                      <a:pt x="928" y="2144"/>
                      <a:pt x="928" y="2144"/>
                    </a:cubicBezTo>
                    <a:cubicBezTo>
                      <a:pt x="997" y="2144"/>
                      <a:pt x="1369" y="2144"/>
                      <a:pt x="1321" y="2060"/>
                    </a:cubicBezTo>
                    <a:cubicBezTo>
                      <a:pt x="953" y="1377"/>
                      <a:pt x="551" y="616"/>
                      <a:pt x="41" y="9"/>
                    </a:cubicBezTo>
                    <a:cubicBezTo>
                      <a:pt x="38" y="3"/>
                      <a:pt x="32" y="0"/>
                      <a:pt x="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2" name="Google Shape;1152;p28"/>
              <p:cNvSpPr/>
              <p:nvPr/>
            </p:nvSpPr>
            <p:spPr>
              <a:xfrm>
                <a:off x="1178382" y="3176556"/>
                <a:ext cx="67560" cy="48957"/>
              </a:xfrm>
              <a:custGeom>
                <a:avLst/>
                <a:gdLst/>
                <a:ahLst/>
                <a:cxnLst/>
                <a:rect l="l" t="t" r="r" b="b"/>
                <a:pathLst>
                  <a:path w="759" h="550" extrusionOk="0">
                    <a:moveTo>
                      <a:pt x="758" y="1"/>
                    </a:moveTo>
                    <a:cubicBezTo>
                      <a:pt x="618" y="54"/>
                      <a:pt x="468" y="81"/>
                      <a:pt x="317" y="81"/>
                    </a:cubicBezTo>
                    <a:cubicBezTo>
                      <a:pt x="211" y="81"/>
                      <a:pt x="104" y="68"/>
                      <a:pt x="0" y="42"/>
                    </a:cubicBezTo>
                    <a:lnTo>
                      <a:pt x="0" y="42"/>
                    </a:lnTo>
                    <a:cubicBezTo>
                      <a:pt x="0" y="120"/>
                      <a:pt x="3" y="199"/>
                      <a:pt x="19" y="277"/>
                    </a:cubicBezTo>
                    <a:cubicBezTo>
                      <a:pt x="48" y="412"/>
                      <a:pt x="113" y="549"/>
                      <a:pt x="266" y="549"/>
                    </a:cubicBezTo>
                    <a:cubicBezTo>
                      <a:pt x="281" y="549"/>
                      <a:pt x="298" y="548"/>
                      <a:pt x="315" y="545"/>
                    </a:cubicBezTo>
                    <a:cubicBezTo>
                      <a:pt x="396" y="529"/>
                      <a:pt x="481" y="485"/>
                      <a:pt x="538" y="422"/>
                    </a:cubicBezTo>
                    <a:cubicBezTo>
                      <a:pt x="648" y="306"/>
                      <a:pt x="724" y="158"/>
                      <a:pt x="7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3" name="Google Shape;1153;p28"/>
              <p:cNvSpPr/>
              <p:nvPr/>
            </p:nvSpPr>
            <p:spPr>
              <a:xfrm>
                <a:off x="1179985" y="3198542"/>
                <a:ext cx="46286" cy="26971"/>
              </a:xfrm>
              <a:custGeom>
                <a:avLst/>
                <a:gdLst/>
                <a:ahLst/>
                <a:cxnLst/>
                <a:rect l="l" t="t" r="r" b="b"/>
                <a:pathLst>
                  <a:path w="520" h="303" extrusionOk="0">
                    <a:moveTo>
                      <a:pt x="178" y="1"/>
                    </a:moveTo>
                    <a:cubicBezTo>
                      <a:pt x="118" y="1"/>
                      <a:pt x="58" y="11"/>
                      <a:pt x="1" y="30"/>
                    </a:cubicBezTo>
                    <a:cubicBezTo>
                      <a:pt x="30" y="165"/>
                      <a:pt x="95" y="302"/>
                      <a:pt x="248" y="302"/>
                    </a:cubicBezTo>
                    <a:cubicBezTo>
                      <a:pt x="263" y="302"/>
                      <a:pt x="280" y="301"/>
                      <a:pt x="297" y="298"/>
                    </a:cubicBezTo>
                    <a:cubicBezTo>
                      <a:pt x="378" y="282"/>
                      <a:pt x="463" y="238"/>
                      <a:pt x="520" y="175"/>
                    </a:cubicBezTo>
                    <a:cubicBezTo>
                      <a:pt x="454" y="56"/>
                      <a:pt x="318" y="1"/>
                      <a:pt x="178" y="1"/>
                    </a:cubicBezTo>
                    <a:close/>
                  </a:path>
                </a:pathLst>
              </a:custGeom>
              <a:solidFill>
                <a:srgbClr val="FF98B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4" name="Google Shape;1154;p28"/>
              <p:cNvSpPr/>
              <p:nvPr/>
            </p:nvSpPr>
            <p:spPr>
              <a:xfrm>
                <a:off x="692915" y="2673107"/>
                <a:ext cx="564784" cy="561580"/>
              </a:xfrm>
              <a:custGeom>
                <a:avLst/>
                <a:gdLst/>
                <a:ahLst/>
                <a:cxnLst/>
                <a:rect l="l" t="t" r="r" b="b"/>
                <a:pathLst>
                  <a:path w="6345" h="6309" extrusionOk="0">
                    <a:moveTo>
                      <a:pt x="4398" y="1"/>
                    </a:moveTo>
                    <a:cubicBezTo>
                      <a:pt x="4154" y="1"/>
                      <a:pt x="3890" y="35"/>
                      <a:pt x="3608" y="105"/>
                    </a:cubicBezTo>
                    <a:cubicBezTo>
                      <a:pt x="2529" y="373"/>
                      <a:pt x="1784" y="1162"/>
                      <a:pt x="1416" y="1691"/>
                    </a:cubicBezTo>
                    <a:cubicBezTo>
                      <a:pt x="1416" y="1691"/>
                      <a:pt x="1491" y="1247"/>
                      <a:pt x="1362" y="1172"/>
                    </a:cubicBezTo>
                    <a:cubicBezTo>
                      <a:pt x="1353" y="1167"/>
                      <a:pt x="1344" y="1164"/>
                      <a:pt x="1334" y="1164"/>
                    </a:cubicBezTo>
                    <a:cubicBezTo>
                      <a:pt x="1196" y="1164"/>
                      <a:pt x="945" y="1625"/>
                      <a:pt x="878" y="1807"/>
                    </a:cubicBezTo>
                    <a:cubicBezTo>
                      <a:pt x="834" y="1974"/>
                      <a:pt x="818" y="2147"/>
                      <a:pt x="840" y="2316"/>
                    </a:cubicBezTo>
                    <a:cubicBezTo>
                      <a:pt x="699" y="2335"/>
                      <a:pt x="557" y="2379"/>
                      <a:pt x="425" y="2436"/>
                    </a:cubicBezTo>
                    <a:cubicBezTo>
                      <a:pt x="205" y="2537"/>
                      <a:pt x="0" y="2823"/>
                      <a:pt x="7" y="2886"/>
                    </a:cubicBezTo>
                    <a:cubicBezTo>
                      <a:pt x="7" y="2900"/>
                      <a:pt x="25" y="2906"/>
                      <a:pt x="55" y="2906"/>
                    </a:cubicBezTo>
                    <a:cubicBezTo>
                      <a:pt x="156" y="2906"/>
                      <a:pt x="395" y="2836"/>
                      <a:pt x="573" y="2773"/>
                    </a:cubicBezTo>
                    <a:lnTo>
                      <a:pt x="573" y="2773"/>
                    </a:lnTo>
                    <a:cubicBezTo>
                      <a:pt x="573" y="2773"/>
                      <a:pt x="387" y="3490"/>
                      <a:pt x="592" y="3958"/>
                    </a:cubicBezTo>
                    <a:cubicBezTo>
                      <a:pt x="794" y="4421"/>
                      <a:pt x="2414" y="6309"/>
                      <a:pt x="2632" y="6309"/>
                    </a:cubicBezTo>
                    <a:cubicBezTo>
                      <a:pt x="2634" y="6309"/>
                      <a:pt x="2637" y="6308"/>
                      <a:pt x="2639" y="6308"/>
                    </a:cubicBezTo>
                    <a:cubicBezTo>
                      <a:pt x="2884" y="6245"/>
                      <a:pt x="2979" y="5216"/>
                      <a:pt x="2957" y="4946"/>
                    </a:cubicBezTo>
                    <a:cubicBezTo>
                      <a:pt x="2916" y="4273"/>
                      <a:pt x="2164" y="3420"/>
                      <a:pt x="2350" y="3034"/>
                    </a:cubicBezTo>
                    <a:cubicBezTo>
                      <a:pt x="2580" y="2551"/>
                      <a:pt x="3264" y="2533"/>
                      <a:pt x="3973" y="2533"/>
                    </a:cubicBezTo>
                    <a:cubicBezTo>
                      <a:pt x="4031" y="2533"/>
                      <a:pt x="4088" y="2533"/>
                      <a:pt x="4145" y="2533"/>
                    </a:cubicBezTo>
                    <a:cubicBezTo>
                      <a:pt x="4610" y="2533"/>
                      <a:pt x="5071" y="2526"/>
                      <a:pt x="5410" y="2386"/>
                    </a:cubicBezTo>
                    <a:cubicBezTo>
                      <a:pt x="6284" y="2027"/>
                      <a:pt x="6344" y="1348"/>
                      <a:pt x="5891" y="712"/>
                    </a:cubicBezTo>
                    <a:cubicBezTo>
                      <a:pt x="5561" y="247"/>
                      <a:pt x="5051" y="1"/>
                      <a:pt x="439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5" name="Google Shape;1155;p28"/>
              <p:cNvSpPr/>
              <p:nvPr/>
            </p:nvSpPr>
            <p:spPr>
              <a:xfrm>
                <a:off x="714723" y="2911391"/>
                <a:ext cx="182120" cy="296323"/>
              </a:xfrm>
              <a:custGeom>
                <a:avLst/>
                <a:gdLst/>
                <a:ahLst/>
                <a:cxnLst/>
                <a:rect l="l" t="t" r="r" b="b"/>
                <a:pathLst>
                  <a:path w="2046" h="3329" extrusionOk="0">
                    <a:moveTo>
                      <a:pt x="400" y="0"/>
                    </a:moveTo>
                    <a:cubicBezTo>
                      <a:pt x="398" y="0"/>
                      <a:pt x="396" y="2"/>
                      <a:pt x="394" y="4"/>
                    </a:cubicBezTo>
                    <a:cubicBezTo>
                      <a:pt x="1" y="536"/>
                      <a:pt x="139" y="1240"/>
                      <a:pt x="469" y="1759"/>
                    </a:cubicBezTo>
                    <a:cubicBezTo>
                      <a:pt x="866" y="2373"/>
                      <a:pt x="1447" y="2876"/>
                      <a:pt x="2010" y="3326"/>
                    </a:cubicBezTo>
                    <a:cubicBezTo>
                      <a:pt x="2013" y="3328"/>
                      <a:pt x="2016" y="3329"/>
                      <a:pt x="2019" y="3329"/>
                    </a:cubicBezTo>
                    <a:cubicBezTo>
                      <a:pt x="2033" y="3329"/>
                      <a:pt x="2045" y="3308"/>
                      <a:pt x="2032" y="3301"/>
                    </a:cubicBezTo>
                    <a:cubicBezTo>
                      <a:pt x="1532" y="2838"/>
                      <a:pt x="998" y="2407"/>
                      <a:pt x="604" y="1844"/>
                    </a:cubicBezTo>
                    <a:cubicBezTo>
                      <a:pt x="391" y="1561"/>
                      <a:pt x="255" y="1228"/>
                      <a:pt x="211" y="872"/>
                    </a:cubicBezTo>
                    <a:cubicBezTo>
                      <a:pt x="196" y="574"/>
                      <a:pt x="268" y="275"/>
                      <a:pt x="409" y="14"/>
                    </a:cubicBezTo>
                    <a:cubicBezTo>
                      <a:pt x="412" y="7"/>
                      <a:pt x="406" y="0"/>
                      <a:pt x="4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6" name="Google Shape;1156;p28"/>
              <p:cNvSpPr/>
              <p:nvPr/>
            </p:nvSpPr>
            <p:spPr>
              <a:xfrm>
                <a:off x="888829" y="2884865"/>
                <a:ext cx="306381" cy="44417"/>
              </a:xfrm>
              <a:custGeom>
                <a:avLst/>
                <a:gdLst/>
                <a:ahLst/>
                <a:cxnLst/>
                <a:rect l="l" t="t" r="r" b="b"/>
                <a:pathLst>
                  <a:path w="3442" h="499" extrusionOk="0">
                    <a:moveTo>
                      <a:pt x="3429" y="0"/>
                    </a:moveTo>
                    <a:cubicBezTo>
                      <a:pt x="3039" y="190"/>
                      <a:pt x="2614" y="254"/>
                      <a:pt x="2185" y="254"/>
                    </a:cubicBezTo>
                    <a:cubicBezTo>
                      <a:pt x="2002" y="254"/>
                      <a:pt x="1818" y="243"/>
                      <a:pt x="1636" y="224"/>
                    </a:cubicBezTo>
                    <a:cubicBezTo>
                      <a:pt x="1429" y="202"/>
                      <a:pt x="1217" y="157"/>
                      <a:pt x="1007" y="157"/>
                    </a:cubicBezTo>
                    <a:cubicBezTo>
                      <a:pt x="946" y="157"/>
                      <a:pt x="885" y="161"/>
                      <a:pt x="825" y="170"/>
                    </a:cubicBezTo>
                    <a:cubicBezTo>
                      <a:pt x="542" y="208"/>
                      <a:pt x="265" y="302"/>
                      <a:pt x="17" y="444"/>
                    </a:cubicBezTo>
                    <a:cubicBezTo>
                      <a:pt x="7" y="447"/>
                      <a:pt x="1" y="463"/>
                      <a:pt x="1" y="485"/>
                    </a:cubicBezTo>
                    <a:cubicBezTo>
                      <a:pt x="8" y="491"/>
                      <a:pt x="17" y="498"/>
                      <a:pt x="26" y="498"/>
                    </a:cubicBezTo>
                    <a:cubicBezTo>
                      <a:pt x="29" y="498"/>
                      <a:pt x="33" y="497"/>
                      <a:pt x="36" y="494"/>
                    </a:cubicBezTo>
                    <a:cubicBezTo>
                      <a:pt x="331" y="378"/>
                      <a:pt x="630" y="246"/>
                      <a:pt x="954" y="230"/>
                    </a:cubicBezTo>
                    <a:cubicBezTo>
                      <a:pt x="980" y="229"/>
                      <a:pt x="1006" y="228"/>
                      <a:pt x="1032" y="228"/>
                    </a:cubicBezTo>
                    <a:cubicBezTo>
                      <a:pt x="1285" y="228"/>
                      <a:pt x="1550" y="292"/>
                      <a:pt x="1806" y="309"/>
                    </a:cubicBezTo>
                    <a:cubicBezTo>
                      <a:pt x="1910" y="316"/>
                      <a:pt x="2015" y="320"/>
                      <a:pt x="2119" y="320"/>
                    </a:cubicBezTo>
                    <a:cubicBezTo>
                      <a:pt x="2575" y="320"/>
                      <a:pt x="3031" y="240"/>
                      <a:pt x="3432" y="10"/>
                    </a:cubicBezTo>
                    <a:cubicBezTo>
                      <a:pt x="3442" y="7"/>
                      <a:pt x="3439" y="0"/>
                      <a:pt x="342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7" name="Google Shape;1157;p28"/>
              <p:cNvSpPr/>
              <p:nvPr/>
            </p:nvSpPr>
            <p:spPr>
              <a:xfrm>
                <a:off x="857764" y="2657085"/>
                <a:ext cx="380617" cy="154259"/>
              </a:xfrm>
              <a:custGeom>
                <a:avLst/>
                <a:gdLst/>
                <a:ahLst/>
                <a:cxnLst/>
                <a:rect l="l" t="t" r="r" b="b"/>
                <a:pathLst>
                  <a:path w="4276" h="1733" extrusionOk="0">
                    <a:moveTo>
                      <a:pt x="1" y="1401"/>
                    </a:moveTo>
                    <a:lnTo>
                      <a:pt x="1" y="1401"/>
                    </a:lnTo>
                    <a:cubicBezTo>
                      <a:pt x="1" y="1402"/>
                      <a:pt x="1" y="1402"/>
                      <a:pt x="1" y="1402"/>
                    </a:cubicBezTo>
                    <a:cubicBezTo>
                      <a:pt x="2" y="1403"/>
                      <a:pt x="2" y="1403"/>
                      <a:pt x="2" y="1403"/>
                    </a:cubicBezTo>
                    <a:cubicBezTo>
                      <a:pt x="2" y="1403"/>
                      <a:pt x="2" y="1402"/>
                      <a:pt x="1" y="1401"/>
                    </a:cubicBezTo>
                    <a:close/>
                    <a:moveTo>
                      <a:pt x="2575" y="1"/>
                    </a:moveTo>
                    <a:cubicBezTo>
                      <a:pt x="2407" y="1"/>
                      <a:pt x="2238" y="21"/>
                      <a:pt x="2074" y="59"/>
                    </a:cubicBezTo>
                    <a:cubicBezTo>
                      <a:pt x="1677" y="163"/>
                      <a:pt x="1303" y="333"/>
                      <a:pt x="963" y="565"/>
                    </a:cubicBezTo>
                    <a:cubicBezTo>
                      <a:pt x="608" y="798"/>
                      <a:pt x="281" y="1078"/>
                      <a:pt x="1" y="1399"/>
                    </a:cubicBezTo>
                    <a:cubicBezTo>
                      <a:pt x="1" y="1400"/>
                      <a:pt x="1" y="1401"/>
                      <a:pt x="1" y="1401"/>
                    </a:cubicBezTo>
                    <a:lnTo>
                      <a:pt x="1" y="1401"/>
                    </a:lnTo>
                    <a:cubicBezTo>
                      <a:pt x="325" y="1084"/>
                      <a:pt x="680" y="801"/>
                      <a:pt x="1064" y="556"/>
                    </a:cubicBezTo>
                    <a:cubicBezTo>
                      <a:pt x="1519" y="275"/>
                      <a:pt x="2050" y="54"/>
                      <a:pt x="2587" y="54"/>
                    </a:cubicBezTo>
                    <a:cubicBezTo>
                      <a:pt x="2777" y="54"/>
                      <a:pt x="2967" y="81"/>
                      <a:pt x="3155" y="144"/>
                    </a:cubicBezTo>
                    <a:cubicBezTo>
                      <a:pt x="3825" y="373"/>
                      <a:pt x="4219" y="1028"/>
                      <a:pt x="4197" y="1716"/>
                    </a:cubicBezTo>
                    <a:cubicBezTo>
                      <a:pt x="4200" y="1726"/>
                      <a:pt x="4203" y="1732"/>
                      <a:pt x="4212" y="1732"/>
                    </a:cubicBezTo>
                    <a:cubicBezTo>
                      <a:pt x="4222" y="1732"/>
                      <a:pt x="4231" y="1729"/>
                      <a:pt x="4234" y="1716"/>
                    </a:cubicBezTo>
                    <a:cubicBezTo>
                      <a:pt x="4275" y="1342"/>
                      <a:pt x="4171" y="965"/>
                      <a:pt x="3948" y="660"/>
                    </a:cubicBezTo>
                    <a:cubicBezTo>
                      <a:pt x="3625" y="203"/>
                      <a:pt x="3107" y="1"/>
                      <a:pt x="2575"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8" name="Google Shape;1158;p28"/>
              <p:cNvSpPr/>
              <p:nvPr/>
            </p:nvSpPr>
            <p:spPr>
              <a:xfrm>
                <a:off x="1004455" y="3013487"/>
                <a:ext cx="210069" cy="185502"/>
              </a:xfrm>
              <a:custGeom>
                <a:avLst/>
                <a:gdLst/>
                <a:ahLst/>
                <a:cxnLst/>
                <a:rect l="l" t="t" r="r" b="b"/>
                <a:pathLst>
                  <a:path w="2360" h="2084" extrusionOk="0">
                    <a:moveTo>
                      <a:pt x="1170" y="138"/>
                    </a:moveTo>
                    <a:cubicBezTo>
                      <a:pt x="1459" y="138"/>
                      <a:pt x="1739" y="276"/>
                      <a:pt x="1916" y="521"/>
                    </a:cubicBezTo>
                    <a:cubicBezTo>
                      <a:pt x="1957" y="578"/>
                      <a:pt x="1995" y="647"/>
                      <a:pt x="2020" y="716"/>
                    </a:cubicBezTo>
                    <a:cubicBezTo>
                      <a:pt x="2199" y="1185"/>
                      <a:pt x="1964" y="1704"/>
                      <a:pt x="1498" y="1880"/>
                    </a:cubicBezTo>
                    <a:cubicBezTo>
                      <a:pt x="1391" y="1921"/>
                      <a:pt x="1282" y="1940"/>
                      <a:pt x="1175" y="1940"/>
                    </a:cubicBezTo>
                    <a:cubicBezTo>
                      <a:pt x="811" y="1940"/>
                      <a:pt x="470" y="1717"/>
                      <a:pt x="334" y="1358"/>
                    </a:cubicBezTo>
                    <a:cubicBezTo>
                      <a:pt x="158" y="889"/>
                      <a:pt x="394" y="370"/>
                      <a:pt x="856" y="194"/>
                    </a:cubicBezTo>
                    <a:cubicBezTo>
                      <a:pt x="959" y="156"/>
                      <a:pt x="1065" y="138"/>
                      <a:pt x="1170" y="138"/>
                    </a:cubicBezTo>
                    <a:close/>
                    <a:moveTo>
                      <a:pt x="1178" y="0"/>
                    </a:moveTo>
                    <a:cubicBezTo>
                      <a:pt x="1055" y="0"/>
                      <a:pt x="930" y="22"/>
                      <a:pt x="809" y="68"/>
                    </a:cubicBezTo>
                    <a:cubicBezTo>
                      <a:pt x="271" y="273"/>
                      <a:pt x="1" y="870"/>
                      <a:pt x="205" y="1408"/>
                    </a:cubicBezTo>
                    <a:cubicBezTo>
                      <a:pt x="364" y="1827"/>
                      <a:pt x="757" y="2083"/>
                      <a:pt x="1176" y="2083"/>
                    </a:cubicBezTo>
                    <a:cubicBezTo>
                      <a:pt x="1299" y="2083"/>
                      <a:pt x="1424" y="2061"/>
                      <a:pt x="1545" y="2015"/>
                    </a:cubicBezTo>
                    <a:cubicBezTo>
                      <a:pt x="1624" y="1984"/>
                      <a:pt x="1702" y="1943"/>
                      <a:pt x="1775" y="1896"/>
                    </a:cubicBezTo>
                    <a:cubicBezTo>
                      <a:pt x="2247" y="1565"/>
                      <a:pt x="2360" y="917"/>
                      <a:pt x="2030" y="446"/>
                    </a:cubicBezTo>
                    <a:cubicBezTo>
                      <a:pt x="1832" y="161"/>
                      <a:pt x="1511" y="0"/>
                      <a:pt x="117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9" name="Google Shape;1159;p28"/>
              <p:cNvSpPr/>
              <p:nvPr/>
            </p:nvSpPr>
            <p:spPr>
              <a:xfrm>
                <a:off x="1216390" y="2920292"/>
                <a:ext cx="161914" cy="176957"/>
              </a:xfrm>
              <a:custGeom>
                <a:avLst/>
                <a:gdLst/>
                <a:ahLst/>
                <a:cxnLst/>
                <a:rect l="l" t="t" r="r" b="b"/>
                <a:pathLst>
                  <a:path w="1819" h="1988" extrusionOk="0">
                    <a:moveTo>
                      <a:pt x="674" y="146"/>
                    </a:moveTo>
                    <a:cubicBezTo>
                      <a:pt x="772" y="146"/>
                      <a:pt x="870" y="170"/>
                      <a:pt x="957" y="219"/>
                    </a:cubicBezTo>
                    <a:cubicBezTo>
                      <a:pt x="1158" y="326"/>
                      <a:pt x="1322" y="499"/>
                      <a:pt x="1426" y="703"/>
                    </a:cubicBezTo>
                    <a:cubicBezTo>
                      <a:pt x="1652" y="1144"/>
                      <a:pt x="1586" y="1634"/>
                      <a:pt x="1275" y="1795"/>
                    </a:cubicBezTo>
                    <a:cubicBezTo>
                      <a:pt x="1207" y="1830"/>
                      <a:pt x="1133" y="1847"/>
                      <a:pt x="1057" y="1847"/>
                    </a:cubicBezTo>
                    <a:cubicBezTo>
                      <a:pt x="784" y="1847"/>
                      <a:pt x="476" y="1632"/>
                      <a:pt x="297" y="1288"/>
                    </a:cubicBezTo>
                    <a:cubicBezTo>
                      <a:pt x="186" y="1087"/>
                      <a:pt x="142" y="857"/>
                      <a:pt x="171" y="628"/>
                    </a:cubicBezTo>
                    <a:cubicBezTo>
                      <a:pt x="186" y="448"/>
                      <a:pt x="290" y="285"/>
                      <a:pt x="447" y="197"/>
                    </a:cubicBezTo>
                    <a:cubicBezTo>
                      <a:pt x="463" y="187"/>
                      <a:pt x="479" y="184"/>
                      <a:pt x="495" y="175"/>
                    </a:cubicBezTo>
                    <a:cubicBezTo>
                      <a:pt x="553" y="155"/>
                      <a:pt x="614" y="146"/>
                      <a:pt x="674" y="146"/>
                    </a:cubicBezTo>
                    <a:close/>
                    <a:moveTo>
                      <a:pt x="684" y="1"/>
                    </a:moveTo>
                    <a:cubicBezTo>
                      <a:pt x="346" y="1"/>
                      <a:pt x="60" y="264"/>
                      <a:pt x="39" y="609"/>
                    </a:cubicBezTo>
                    <a:cubicBezTo>
                      <a:pt x="1" y="864"/>
                      <a:pt x="54" y="1128"/>
                      <a:pt x="174" y="1354"/>
                    </a:cubicBezTo>
                    <a:cubicBezTo>
                      <a:pt x="379" y="1746"/>
                      <a:pt x="736" y="1988"/>
                      <a:pt x="1063" y="1988"/>
                    </a:cubicBezTo>
                    <a:cubicBezTo>
                      <a:pt x="1138" y="1988"/>
                      <a:pt x="1211" y="1975"/>
                      <a:pt x="1281" y="1949"/>
                    </a:cubicBezTo>
                    <a:cubicBezTo>
                      <a:pt x="1300" y="1942"/>
                      <a:pt x="1322" y="1933"/>
                      <a:pt x="1347" y="1927"/>
                    </a:cubicBezTo>
                    <a:cubicBezTo>
                      <a:pt x="1724" y="1729"/>
                      <a:pt x="1819" y="1153"/>
                      <a:pt x="1555" y="643"/>
                    </a:cubicBezTo>
                    <a:cubicBezTo>
                      <a:pt x="1438" y="411"/>
                      <a:pt x="1253" y="219"/>
                      <a:pt x="1023" y="96"/>
                    </a:cubicBezTo>
                    <a:cubicBezTo>
                      <a:pt x="935" y="43"/>
                      <a:pt x="831" y="11"/>
                      <a:pt x="724" y="2"/>
                    </a:cubicBezTo>
                    <a:cubicBezTo>
                      <a:pt x="711" y="1"/>
                      <a:pt x="697" y="1"/>
                      <a:pt x="68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0" name="Google Shape;1160;p28"/>
              <p:cNvSpPr/>
              <p:nvPr/>
            </p:nvSpPr>
            <p:spPr>
              <a:xfrm>
                <a:off x="1175534" y="3021676"/>
                <a:ext cx="59994" cy="42192"/>
              </a:xfrm>
              <a:custGeom>
                <a:avLst/>
                <a:gdLst/>
                <a:ahLst/>
                <a:cxnLst/>
                <a:rect l="l" t="t" r="r" b="b"/>
                <a:pathLst>
                  <a:path w="674" h="474" extrusionOk="0">
                    <a:moveTo>
                      <a:pt x="523" y="1"/>
                    </a:moveTo>
                    <a:cubicBezTo>
                      <a:pt x="253" y="1"/>
                      <a:pt x="68" y="259"/>
                      <a:pt x="1" y="420"/>
                    </a:cubicBezTo>
                    <a:lnTo>
                      <a:pt x="130" y="473"/>
                    </a:lnTo>
                    <a:cubicBezTo>
                      <a:pt x="138" y="459"/>
                      <a:pt x="276" y="140"/>
                      <a:pt x="522" y="140"/>
                    </a:cubicBezTo>
                    <a:cubicBezTo>
                      <a:pt x="555" y="140"/>
                      <a:pt x="590" y="146"/>
                      <a:pt x="627" y="159"/>
                    </a:cubicBezTo>
                    <a:lnTo>
                      <a:pt x="674" y="27"/>
                    </a:lnTo>
                    <a:cubicBezTo>
                      <a:pt x="621" y="9"/>
                      <a:pt x="571" y="1"/>
                      <a:pt x="52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1" name="Google Shape;1161;p28"/>
              <p:cNvSpPr/>
              <p:nvPr/>
            </p:nvSpPr>
            <p:spPr>
              <a:xfrm>
                <a:off x="841297" y="3122793"/>
                <a:ext cx="188172" cy="147405"/>
              </a:xfrm>
              <a:custGeom>
                <a:avLst/>
                <a:gdLst/>
                <a:ahLst/>
                <a:cxnLst/>
                <a:rect l="l" t="t" r="r" b="b"/>
                <a:pathLst>
                  <a:path w="2114" h="1656" extrusionOk="0">
                    <a:moveTo>
                      <a:pt x="2060" y="1"/>
                    </a:moveTo>
                    <a:cubicBezTo>
                      <a:pt x="1988" y="29"/>
                      <a:pt x="497" y="658"/>
                      <a:pt x="261" y="831"/>
                    </a:cubicBezTo>
                    <a:cubicBezTo>
                      <a:pt x="10" y="1020"/>
                      <a:pt x="0" y="1592"/>
                      <a:pt x="0" y="1655"/>
                    </a:cubicBezTo>
                    <a:lnTo>
                      <a:pt x="139" y="1655"/>
                    </a:lnTo>
                    <a:cubicBezTo>
                      <a:pt x="139" y="1498"/>
                      <a:pt x="173" y="1061"/>
                      <a:pt x="343" y="944"/>
                    </a:cubicBezTo>
                    <a:cubicBezTo>
                      <a:pt x="526" y="806"/>
                      <a:pt x="1614" y="331"/>
                      <a:pt x="2114" y="130"/>
                    </a:cubicBezTo>
                    <a:lnTo>
                      <a:pt x="2060"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2" name="Google Shape;1162;p28"/>
              <p:cNvSpPr/>
              <p:nvPr/>
            </p:nvSpPr>
            <p:spPr>
              <a:xfrm>
                <a:off x="788068" y="3144779"/>
                <a:ext cx="209268" cy="166186"/>
              </a:xfrm>
              <a:custGeom>
                <a:avLst/>
                <a:gdLst/>
                <a:ahLst/>
                <a:cxnLst/>
                <a:rect l="l" t="t" r="r" b="b"/>
                <a:pathLst>
                  <a:path w="2351" h="1867" extrusionOk="0">
                    <a:moveTo>
                      <a:pt x="704" y="1"/>
                    </a:moveTo>
                    <a:cubicBezTo>
                      <a:pt x="574" y="1"/>
                      <a:pt x="459" y="37"/>
                      <a:pt x="378" y="128"/>
                    </a:cubicBezTo>
                    <a:cubicBezTo>
                      <a:pt x="1" y="553"/>
                      <a:pt x="1083" y="1858"/>
                      <a:pt x="1709" y="1864"/>
                    </a:cubicBezTo>
                    <a:cubicBezTo>
                      <a:pt x="1726" y="1866"/>
                      <a:pt x="1743" y="1866"/>
                      <a:pt x="1760" y="1866"/>
                    </a:cubicBezTo>
                    <a:cubicBezTo>
                      <a:pt x="2065" y="1866"/>
                      <a:pt x="2323" y="1630"/>
                      <a:pt x="2350" y="1317"/>
                    </a:cubicBezTo>
                    <a:lnTo>
                      <a:pt x="2350" y="1295"/>
                    </a:lnTo>
                    <a:lnTo>
                      <a:pt x="1850" y="477"/>
                    </a:lnTo>
                    <a:cubicBezTo>
                      <a:pt x="1850" y="477"/>
                      <a:pt x="1176" y="1"/>
                      <a:pt x="704"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3" name="Google Shape;1163;p28"/>
              <p:cNvSpPr/>
              <p:nvPr/>
            </p:nvSpPr>
            <p:spPr>
              <a:xfrm>
                <a:off x="849664" y="3186614"/>
                <a:ext cx="122926" cy="89369"/>
              </a:xfrm>
              <a:custGeom>
                <a:avLst/>
                <a:gdLst/>
                <a:ahLst/>
                <a:cxnLst/>
                <a:rect l="l" t="t" r="r" b="b"/>
                <a:pathLst>
                  <a:path w="1381" h="1004" extrusionOk="0">
                    <a:moveTo>
                      <a:pt x="190" y="0"/>
                    </a:moveTo>
                    <a:cubicBezTo>
                      <a:pt x="129" y="0"/>
                      <a:pt x="69" y="8"/>
                      <a:pt x="10" y="23"/>
                    </a:cubicBezTo>
                    <a:cubicBezTo>
                      <a:pt x="1" y="23"/>
                      <a:pt x="1" y="39"/>
                      <a:pt x="10" y="39"/>
                    </a:cubicBezTo>
                    <a:cubicBezTo>
                      <a:pt x="450" y="58"/>
                      <a:pt x="784" y="341"/>
                      <a:pt x="1057" y="668"/>
                    </a:cubicBezTo>
                    <a:cubicBezTo>
                      <a:pt x="984" y="621"/>
                      <a:pt x="907" y="592"/>
                      <a:pt x="830" y="592"/>
                    </a:cubicBezTo>
                    <a:cubicBezTo>
                      <a:pt x="736" y="592"/>
                      <a:pt x="645" y="637"/>
                      <a:pt x="567" y="749"/>
                    </a:cubicBezTo>
                    <a:cubicBezTo>
                      <a:pt x="562" y="759"/>
                      <a:pt x="570" y="769"/>
                      <a:pt x="578" y="769"/>
                    </a:cubicBezTo>
                    <a:cubicBezTo>
                      <a:pt x="581" y="769"/>
                      <a:pt x="583" y="768"/>
                      <a:pt x="586" y="765"/>
                    </a:cubicBezTo>
                    <a:cubicBezTo>
                      <a:pt x="650" y="716"/>
                      <a:pt x="728" y="691"/>
                      <a:pt x="806" y="691"/>
                    </a:cubicBezTo>
                    <a:cubicBezTo>
                      <a:pt x="876" y="691"/>
                      <a:pt x="946" y="711"/>
                      <a:pt x="1007" y="749"/>
                    </a:cubicBezTo>
                    <a:cubicBezTo>
                      <a:pt x="1114" y="822"/>
                      <a:pt x="1212" y="900"/>
                      <a:pt x="1300" y="995"/>
                    </a:cubicBezTo>
                    <a:cubicBezTo>
                      <a:pt x="1307" y="1001"/>
                      <a:pt x="1315" y="1003"/>
                      <a:pt x="1324" y="1003"/>
                    </a:cubicBezTo>
                    <a:cubicBezTo>
                      <a:pt x="1352" y="1003"/>
                      <a:pt x="1381" y="974"/>
                      <a:pt x="1356" y="948"/>
                    </a:cubicBezTo>
                    <a:lnTo>
                      <a:pt x="1350" y="938"/>
                    </a:lnTo>
                    <a:cubicBezTo>
                      <a:pt x="1204" y="489"/>
                      <a:pt x="688" y="0"/>
                      <a:pt x="1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4" name="Google Shape;1164;p28"/>
              <p:cNvSpPr/>
              <p:nvPr/>
            </p:nvSpPr>
            <p:spPr>
              <a:xfrm>
                <a:off x="938141" y="3480352"/>
                <a:ext cx="433758" cy="382220"/>
              </a:xfrm>
              <a:custGeom>
                <a:avLst/>
                <a:gdLst/>
                <a:ahLst/>
                <a:cxnLst/>
                <a:rect l="l" t="t" r="r" b="b"/>
                <a:pathLst>
                  <a:path w="4873" h="4294" extrusionOk="0">
                    <a:moveTo>
                      <a:pt x="567" y="0"/>
                    </a:moveTo>
                    <a:lnTo>
                      <a:pt x="0" y="906"/>
                    </a:lnTo>
                    <a:cubicBezTo>
                      <a:pt x="0" y="906"/>
                      <a:pt x="2855" y="4294"/>
                      <a:pt x="2981" y="4294"/>
                    </a:cubicBezTo>
                    <a:cubicBezTo>
                      <a:pt x="2984" y="4294"/>
                      <a:pt x="2986" y="4292"/>
                      <a:pt x="2985" y="4287"/>
                    </a:cubicBezTo>
                    <a:lnTo>
                      <a:pt x="3523" y="2469"/>
                    </a:lnTo>
                    <a:lnTo>
                      <a:pt x="4872" y="3460"/>
                    </a:lnTo>
                    <a:lnTo>
                      <a:pt x="4316" y="529"/>
                    </a:lnTo>
                    <a:lnTo>
                      <a:pt x="3869" y="13"/>
                    </a:lnTo>
                    <a:lnTo>
                      <a:pt x="3391" y="2098"/>
                    </a:lnTo>
                    <a:lnTo>
                      <a:pt x="56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5" name="Google Shape;1165;p28"/>
              <p:cNvSpPr/>
              <p:nvPr/>
            </p:nvSpPr>
            <p:spPr>
              <a:xfrm>
                <a:off x="933424" y="3528151"/>
                <a:ext cx="447466" cy="348128"/>
              </a:xfrm>
              <a:custGeom>
                <a:avLst/>
                <a:gdLst/>
                <a:ahLst/>
                <a:cxnLst/>
                <a:rect l="l" t="t" r="r" b="b"/>
                <a:pathLst>
                  <a:path w="5027" h="3911" extrusionOk="0">
                    <a:moveTo>
                      <a:pt x="4388" y="1"/>
                    </a:moveTo>
                    <a:cubicBezTo>
                      <a:pt x="4381" y="1"/>
                      <a:pt x="4373" y="5"/>
                      <a:pt x="4372" y="14"/>
                    </a:cubicBezTo>
                    <a:cubicBezTo>
                      <a:pt x="4350" y="498"/>
                      <a:pt x="4771" y="2338"/>
                      <a:pt x="4844" y="2781"/>
                    </a:cubicBezTo>
                    <a:cubicBezTo>
                      <a:pt x="4841" y="2781"/>
                      <a:pt x="4841" y="2778"/>
                      <a:pt x="4837" y="2778"/>
                    </a:cubicBezTo>
                    <a:cubicBezTo>
                      <a:pt x="4781" y="2735"/>
                      <a:pt x="3617" y="1932"/>
                      <a:pt x="3586" y="1932"/>
                    </a:cubicBezTo>
                    <a:cubicBezTo>
                      <a:pt x="3586" y="1932"/>
                      <a:pt x="3586" y="1932"/>
                      <a:pt x="3586" y="1932"/>
                    </a:cubicBezTo>
                    <a:cubicBezTo>
                      <a:pt x="3450" y="2228"/>
                      <a:pt x="3054" y="3549"/>
                      <a:pt x="3032" y="3668"/>
                    </a:cubicBezTo>
                    <a:cubicBezTo>
                      <a:pt x="2557" y="3102"/>
                      <a:pt x="569" y="888"/>
                      <a:pt x="31" y="369"/>
                    </a:cubicBezTo>
                    <a:cubicBezTo>
                      <a:pt x="29" y="365"/>
                      <a:pt x="26" y="364"/>
                      <a:pt x="22" y="364"/>
                    </a:cubicBezTo>
                    <a:cubicBezTo>
                      <a:pt x="17" y="364"/>
                      <a:pt x="11" y="367"/>
                      <a:pt x="9" y="369"/>
                    </a:cubicBezTo>
                    <a:cubicBezTo>
                      <a:pt x="3" y="372"/>
                      <a:pt x="0" y="385"/>
                      <a:pt x="9" y="388"/>
                    </a:cubicBezTo>
                    <a:cubicBezTo>
                      <a:pt x="443" y="994"/>
                      <a:pt x="3008" y="3911"/>
                      <a:pt x="3048" y="3911"/>
                    </a:cubicBezTo>
                    <a:cubicBezTo>
                      <a:pt x="3048" y="3911"/>
                      <a:pt x="3048" y="3911"/>
                      <a:pt x="3048" y="3911"/>
                    </a:cubicBezTo>
                    <a:cubicBezTo>
                      <a:pt x="3048" y="3911"/>
                      <a:pt x="3048" y="3911"/>
                      <a:pt x="3048" y="3911"/>
                    </a:cubicBezTo>
                    <a:cubicBezTo>
                      <a:pt x="3074" y="3911"/>
                      <a:pt x="3567" y="2293"/>
                      <a:pt x="3611" y="1992"/>
                    </a:cubicBezTo>
                    <a:cubicBezTo>
                      <a:pt x="3810" y="2171"/>
                      <a:pt x="4941" y="3053"/>
                      <a:pt x="5022" y="3053"/>
                    </a:cubicBezTo>
                    <a:cubicBezTo>
                      <a:pt x="5025" y="3053"/>
                      <a:pt x="5026" y="3052"/>
                      <a:pt x="5026" y="3049"/>
                    </a:cubicBezTo>
                    <a:cubicBezTo>
                      <a:pt x="4957" y="2520"/>
                      <a:pt x="4863" y="1986"/>
                      <a:pt x="4743" y="1457"/>
                    </a:cubicBezTo>
                    <a:cubicBezTo>
                      <a:pt x="4636" y="979"/>
                      <a:pt x="4539" y="492"/>
                      <a:pt x="4406" y="14"/>
                    </a:cubicBezTo>
                    <a:cubicBezTo>
                      <a:pt x="4405" y="5"/>
                      <a:pt x="4396" y="1"/>
                      <a:pt x="438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pic>
        <p:nvPicPr>
          <p:cNvPr id="4" name="Picture 3" descr="MicrosoftTeams-image 3"/>
          <p:cNvPicPr>
            <a:picLocks noChangeAspect="1"/>
          </p:cNvPicPr>
          <p:nvPr/>
        </p:nvPicPr>
        <p:blipFill>
          <a:blip r:embed="rId3"/>
          <a:stretch>
            <a:fillRect/>
          </a:stretch>
        </p:blipFill>
        <p:spPr>
          <a:xfrm>
            <a:off x="6705388" y="692573"/>
            <a:ext cx="4728633" cy="26212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pPr>
            <a:r>
              <a:rPr lang="en-US" sz="2600" b="1" kern="1200">
                <a:solidFill>
                  <a:srgbClr val="FFFFFF"/>
                </a:solidFill>
                <a:latin typeface="+mj-lt"/>
                <a:ea typeface="+mj-ea"/>
                <a:cs typeface="+mj-cs"/>
              </a:rPr>
              <a:t>Section 2: Practical Sustainability</a:t>
            </a:r>
          </a:p>
        </p:txBody>
      </p:sp>
      <p:pic>
        <p:nvPicPr>
          <p:cNvPr id="4" name="Picture 3" descr="A screen shot of a computer program&#10;&#10;Description automatically generated">
            <a:extLst>
              <a:ext uri="{FF2B5EF4-FFF2-40B4-BE49-F238E27FC236}">
                <a16:creationId xmlns:a16="http://schemas.microsoft.com/office/drawing/2014/main" id="{62907715-5536-EE07-317C-6AF887BBD1AA}"/>
              </a:ext>
            </a:extLst>
          </p:cNvPr>
          <p:cNvPicPr>
            <a:picLocks noChangeAspect="1"/>
          </p:cNvPicPr>
          <p:nvPr/>
        </p:nvPicPr>
        <p:blipFill>
          <a:blip r:embed="rId3"/>
          <a:stretch>
            <a:fillRect/>
          </a:stretch>
        </p:blipFill>
        <p:spPr>
          <a:xfrm>
            <a:off x="3853249" y="1028244"/>
            <a:ext cx="7497117" cy="4798122"/>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512213" y="6114764"/>
            <a:ext cx="1332653" cy="739140"/>
          </a:xfrm>
          <a:prstGeom prst="rect">
            <a:avLst/>
          </a:prstGeom>
        </p:spPr>
      </p:pic>
    </p:spTree>
    <p:extLst>
      <p:ext uri="{BB962C8B-B14F-4D97-AF65-F5344CB8AC3E}">
        <p14:creationId xmlns:p14="http://schemas.microsoft.com/office/powerpoint/2010/main" val="682442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lnSpc>
                <a:spcPct val="90000"/>
              </a:lnSpc>
              <a:spcBef>
                <a:spcPct val="0"/>
              </a:spcBef>
            </a:pPr>
            <a:r>
              <a:rPr lang="en-US" sz="2600" kern="1200">
                <a:solidFill>
                  <a:schemeClr val="bg1"/>
                </a:solidFill>
                <a:latin typeface="+mj-lt"/>
                <a:ea typeface="+mj-ea"/>
                <a:cs typeface="+mj-cs"/>
              </a:rPr>
              <a:t>Section 3: Join the Movement</a:t>
            </a:r>
          </a:p>
        </p:txBody>
      </p:sp>
      <p:pic>
        <p:nvPicPr>
          <p:cNvPr id="4" name="Picture 3" descr="A computer code with text&#10;&#10;Description automatically generated">
            <a:extLst>
              <a:ext uri="{FF2B5EF4-FFF2-40B4-BE49-F238E27FC236}">
                <a16:creationId xmlns:a16="http://schemas.microsoft.com/office/drawing/2014/main" id="{62907715-5536-EE07-317C-6AF887BBD1AA}"/>
              </a:ext>
            </a:extLst>
          </p:cNvPr>
          <p:cNvPicPr>
            <a:picLocks noChangeAspect="1"/>
          </p:cNvPicPr>
          <p:nvPr/>
        </p:nvPicPr>
        <p:blipFill>
          <a:blip r:embed="rId3"/>
          <a:stretch>
            <a:fillRect/>
          </a:stretch>
        </p:blipFill>
        <p:spPr>
          <a:xfrm>
            <a:off x="3894438" y="1872858"/>
            <a:ext cx="7280875" cy="3201570"/>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512213" y="6114764"/>
            <a:ext cx="1332653" cy="739140"/>
          </a:xfrm>
          <a:prstGeom prst="rect">
            <a:avLst/>
          </a:prstGeom>
        </p:spPr>
      </p:pic>
    </p:spTree>
    <p:extLst>
      <p:ext uri="{BB962C8B-B14F-4D97-AF65-F5344CB8AC3E}">
        <p14:creationId xmlns:p14="http://schemas.microsoft.com/office/powerpoint/2010/main" val="1718240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42036" y="2931197"/>
            <a:ext cx="104116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Calibri"/>
              </a:rPr>
              <a:t>Html  Structure  Done</a:t>
            </a:r>
            <a:endParaRPr lang="en-US"/>
          </a:p>
          <a:p>
            <a:pPr algn="ctr"/>
            <a:r>
              <a:rPr lang="en-US" sz="4000" b="1">
                <a:latin typeface="Calibri"/>
              </a:rPr>
              <a:t>Let's  Style  it  Now</a:t>
            </a:r>
          </a:p>
        </p:txBody>
      </p:sp>
    </p:spTree>
    <p:extLst>
      <p:ext uri="{BB962C8B-B14F-4D97-AF65-F5344CB8AC3E}">
        <p14:creationId xmlns:p14="http://schemas.microsoft.com/office/powerpoint/2010/main" val="2791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a:latin typeface="Calibri Light"/>
                <a:cs typeface="Arial"/>
              </a:rPr>
              <a:t>Working with the Project</a:t>
            </a:r>
            <a:endParaRPr lang="en-US" sz="4000" b="1">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599807" y="2042928"/>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Light"/>
              </a:rPr>
              <a:t> Adding Scroll behavior and Global selector:</a:t>
            </a:r>
          </a:p>
        </p:txBody>
      </p:sp>
      <p:sp>
        <p:nvSpPr>
          <p:cNvPr id="2" name="TextBox 7">
            <a:extLst>
              <a:ext uri="{FF2B5EF4-FFF2-40B4-BE49-F238E27FC236}">
                <a16:creationId xmlns:a16="http://schemas.microsoft.com/office/drawing/2014/main" id="{2F047E95-4208-A221-5E76-3E4AA81CDE3D}"/>
              </a:ext>
            </a:extLst>
          </p:cNvPr>
          <p:cNvSpPr txBox="1"/>
          <p:nvPr/>
        </p:nvSpPr>
        <p:spPr>
          <a:xfrm>
            <a:off x="599807" y="1484566"/>
            <a:ext cx="834935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latin typeface="Calibri Light"/>
              </a:rPr>
              <a:t>CSS Code Explanation:</a:t>
            </a:r>
          </a:p>
        </p:txBody>
      </p:sp>
      <p:pic>
        <p:nvPicPr>
          <p:cNvPr id="5" name="Picture 4" descr="A computer screen shot of a black screen&#10;&#10;Description automatically generated">
            <a:extLst>
              <a:ext uri="{FF2B5EF4-FFF2-40B4-BE49-F238E27FC236}">
                <a16:creationId xmlns:a16="http://schemas.microsoft.com/office/drawing/2014/main" id="{8A0E7A2C-3F9B-4D6A-21A5-8DF4A78473B7}"/>
              </a:ext>
            </a:extLst>
          </p:cNvPr>
          <p:cNvPicPr>
            <a:picLocks noChangeAspect="1"/>
          </p:cNvPicPr>
          <p:nvPr/>
        </p:nvPicPr>
        <p:blipFill>
          <a:blip r:embed="rId4"/>
          <a:stretch>
            <a:fillRect/>
          </a:stretch>
        </p:blipFill>
        <p:spPr>
          <a:xfrm>
            <a:off x="764785" y="2503643"/>
            <a:ext cx="6837027" cy="3781302"/>
          </a:xfrm>
          <a:prstGeom prst="rect">
            <a:avLst/>
          </a:prstGeom>
        </p:spPr>
      </p:pic>
    </p:spTree>
    <p:extLst>
      <p:ext uri="{BB962C8B-B14F-4D97-AF65-F5344CB8AC3E}">
        <p14:creationId xmlns:p14="http://schemas.microsoft.com/office/powerpoint/2010/main" val="223100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a:latin typeface="Calibri Light"/>
                <a:cs typeface="Arial"/>
              </a:rPr>
              <a:t>Working with the Project</a:t>
            </a:r>
            <a:endParaRPr lang="en-US" sz="4000" b="1">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714480"/>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 Section and Container Styles:</a:t>
            </a:r>
            <a:endParaRPr lang="en-US" b="1"/>
          </a:p>
        </p:txBody>
      </p:sp>
      <p:pic>
        <p:nvPicPr>
          <p:cNvPr id="2" name="Picture 1" descr="A screen shot of a computer code&#10;&#10;Description automatically generated">
            <a:extLst>
              <a:ext uri="{FF2B5EF4-FFF2-40B4-BE49-F238E27FC236}">
                <a16:creationId xmlns:a16="http://schemas.microsoft.com/office/drawing/2014/main" id="{D960B1FF-8703-F0CD-64AD-F2A9E4C3B8C5}"/>
              </a:ext>
            </a:extLst>
          </p:cNvPr>
          <p:cNvPicPr>
            <a:picLocks noChangeAspect="1"/>
          </p:cNvPicPr>
          <p:nvPr/>
        </p:nvPicPr>
        <p:blipFill>
          <a:blip r:embed="rId4"/>
          <a:stretch>
            <a:fillRect/>
          </a:stretch>
        </p:blipFill>
        <p:spPr>
          <a:xfrm>
            <a:off x="925963" y="2333230"/>
            <a:ext cx="6529295" cy="3755135"/>
          </a:xfrm>
          <a:prstGeom prst="rect">
            <a:avLst/>
          </a:prstGeom>
        </p:spPr>
      </p:pic>
    </p:spTree>
    <p:extLst>
      <p:ext uri="{BB962C8B-B14F-4D97-AF65-F5344CB8AC3E}">
        <p14:creationId xmlns:p14="http://schemas.microsoft.com/office/powerpoint/2010/main" val="35379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76693" y="741391"/>
            <a:ext cx="4597747" cy="1616203"/>
          </a:xfrm>
        </p:spPr>
        <p:txBody>
          <a:bodyPr vert="horz" lIns="91440" tIns="45720" rIns="91440" bIns="45720" rtlCol="0" anchor="b">
            <a:normAutofit/>
          </a:bodyPr>
          <a:lstStyle/>
          <a:p>
            <a:pPr>
              <a:lnSpc>
                <a:spcPct val="90000"/>
              </a:lnSpc>
              <a:spcBef>
                <a:spcPct val="0"/>
              </a:spcBef>
            </a:pPr>
            <a:r>
              <a:rPr lang="en-US" sz="3200" b="1" kern="1200">
                <a:solidFill>
                  <a:schemeClr val="tx1"/>
                </a:solidFill>
                <a:latin typeface="+mj-lt"/>
                <a:ea typeface="+mj-ea"/>
                <a:cs typeface="+mj-cs"/>
              </a:rPr>
              <a:t>Now it's your turn!</a:t>
            </a:r>
          </a:p>
        </p:txBody>
      </p:sp>
      <p:sp>
        <p:nvSpPr>
          <p:cNvPr id="4" name="TextBox 3">
            <a:extLst>
              <a:ext uri="{FF2B5EF4-FFF2-40B4-BE49-F238E27FC236}">
                <a16:creationId xmlns:a16="http://schemas.microsoft.com/office/drawing/2014/main" id="{CB049A39-08E7-D692-5B3C-4FA57D4BC7DF}"/>
              </a:ext>
            </a:extLst>
          </p:cNvPr>
          <p:cNvSpPr txBox="1"/>
          <p:nvPr/>
        </p:nvSpPr>
        <p:spPr>
          <a:xfrm>
            <a:off x="876693" y="2533476"/>
            <a:ext cx="4597746"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b="1" kern="1200">
                <a:solidFill>
                  <a:schemeClr val="tx1"/>
                </a:solidFill>
                <a:latin typeface="+mn-lt"/>
                <a:ea typeface="+mn-ea"/>
                <a:cs typeface="+mn-cs"/>
              </a:rPr>
              <a:t>Task: </a:t>
            </a:r>
            <a:endParaRPr lang="en-US">
              <a:solidFill>
                <a:schemeClr val="tx1"/>
              </a:solidFill>
              <a:ea typeface="+mn-ea"/>
              <a:cs typeface="+mn-cs"/>
            </a:endParaRPr>
          </a:p>
          <a:p>
            <a:pPr indent="-228600">
              <a:lnSpc>
                <a:spcPct val="90000"/>
              </a:lnSpc>
              <a:spcAft>
                <a:spcPts val="600"/>
              </a:spcAft>
              <a:buFont typeface="Arial" panose="020B0604020202020204" pitchFamily="34" charset="0"/>
              <a:buChar char="•"/>
            </a:pPr>
            <a:r>
              <a:rPr lang="en-US" sz="2000" b="1" kern="1200">
                <a:solidFill>
                  <a:schemeClr val="tx1"/>
                </a:solidFill>
                <a:latin typeface="+mn-lt"/>
                <a:ea typeface="+mn-ea"/>
                <a:cs typeface="+mn-cs"/>
              </a:rPr>
              <a:t>try to add one more section to show how citizens can help mother earth</a:t>
            </a:r>
            <a:endParaRPr lang="en-US" sz="2000" b="1" kern="1200">
              <a:solidFill>
                <a:schemeClr val="tx1"/>
              </a:solidFill>
              <a:latin typeface="+mn-lt"/>
              <a:ea typeface="Calibri"/>
              <a:cs typeface="Calibri"/>
            </a:endParaRPr>
          </a:p>
          <a:p>
            <a:pPr indent="-228600">
              <a:lnSpc>
                <a:spcPct val="90000"/>
              </a:lnSpc>
              <a:spcAft>
                <a:spcPts val="600"/>
              </a:spcAft>
              <a:buFont typeface="Arial" panose="020B0604020202020204" pitchFamily="34" charset="0"/>
              <a:buChar char="•"/>
            </a:pPr>
            <a:endParaRPr lang="en-US" sz="2000" kern="1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000" b="1" kern="1200">
                <a:solidFill>
                  <a:schemeClr val="tx1"/>
                </a:solidFill>
                <a:latin typeface="+mn-lt"/>
                <a:ea typeface="+mn-ea"/>
                <a:cs typeface="+mn-cs"/>
              </a:rPr>
              <a:t>Instructions:</a:t>
            </a:r>
            <a:r>
              <a:rPr lang="en-US" sz="2000" kern="1200">
                <a:solidFill>
                  <a:schemeClr val="tx1"/>
                </a:solidFill>
                <a:latin typeface="+mn-lt"/>
                <a:ea typeface="+mn-ea"/>
                <a:cs typeface="+mn-cs"/>
              </a:rPr>
              <a:t> Share the code with others and work as a group to give your own personalization to the final web page.</a:t>
            </a:r>
            <a:endParaRPr lang="en-US" sz="2000" kern="1200">
              <a:solidFill>
                <a:schemeClr val="tx1"/>
              </a:solidFill>
              <a:latin typeface="+mn-lt"/>
              <a:ea typeface="Calibri"/>
              <a:cs typeface="Calibri"/>
            </a:endParaRPr>
          </a:p>
        </p:txBody>
      </p:sp>
      <p:pic>
        <p:nvPicPr>
          <p:cNvPr id="2" name="Picture 1" descr="A group of people working in a park&#10;&#10;Description automatically generated">
            <a:extLst>
              <a:ext uri="{FF2B5EF4-FFF2-40B4-BE49-F238E27FC236}">
                <a16:creationId xmlns:a16="http://schemas.microsoft.com/office/drawing/2014/main" id="{2E6BB8E2-A233-9A97-FA20-DC09D304DEC8}"/>
              </a:ext>
            </a:extLst>
          </p:cNvPr>
          <p:cNvPicPr>
            <a:picLocks noChangeAspect="1"/>
          </p:cNvPicPr>
          <p:nvPr/>
        </p:nvPicPr>
        <p:blipFill>
          <a:blip r:embed="rId3"/>
          <a:stretch>
            <a:fillRect/>
          </a:stretch>
        </p:blipFill>
        <p:spPr>
          <a:xfrm>
            <a:off x="6096001" y="1868878"/>
            <a:ext cx="5319062" cy="3045162"/>
          </a:xfrm>
          <a:prstGeom prst="rect">
            <a:avLst/>
          </a:prstGeom>
        </p:spPr>
      </p:pic>
      <p:grpSp>
        <p:nvGrpSpPr>
          <p:cNvPr id="11" name="Group 10">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MicrosoftTeams-image 3"/>
          <p:cNvPicPr>
            <a:picLocks noChangeAspect="1"/>
          </p:cNvPicPr>
          <p:nvPr/>
        </p:nvPicPr>
        <p:blipFill>
          <a:blip r:embed="rId4">
            <a:alphaModFix amt="80000"/>
          </a:blip>
          <a:stretch>
            <a:fillRect/>
          </a:stretch>
        </p:blipFill>
        <p:spPr>
          <a:xfrm>
            <a:off x="10512213" y="5723467"/>
            <a:ext cx="1332653" cy="7391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980053"/>
            <a:ext cx="11437620" cy="1003300"/>
          </a:xfrm>
        </p:spPr>
        <p:txBody>
          <a:bodyPr/>
          <a:lstStyle/>
          <a:p>
            <a:pPr algn="ctr"/>
            <a:r>
              <a:rPr lang="en-US" sz="4000" b="1">
                <a:latin typeface="Calibri Light"/>
                <a:cs typeface="Calibri Light"/>
              </a:rPr>
              <a:t>How to Save &amp; Share the project. </a:t>
            </a:r>
            <a:endParaRPr lang="en-US" sz="4000" b="1"/>
          </a:p>
          <a:p>
            <a:pPr algn="ctr"/>
            <a:endParaRPr lang="en-US" sz="4000" b="1"/>
          </a:p>
        </p:txBody>
      </p:sp>
      <p:sp>
        <p:nvSpPr>
          <p:cNvPr id="7" name="Content Placeholder 6"/>
          <p:cNvSpPr>
            <a:spLocks noGrp="1"/>
          </p:cNvSpPr>
          <p:nvPr>
            <p:ph idx="1"/>
          </p:nvPr>
        </p:nvSpPr>
        <p:spPr>
          <a:xfrm>
            <a:off x="527473" y="1980122"/>
            <a:ext cx="7070859" cy="4118187"/>
          </a:xfrm>
        </p:spPr>
        <p:txBody>
          <a:bodyPr/>
          <a:lstStyle/>
          <a:p>
            <a:r>
              <a:rPr lang="en-US" sz="2400" err="1">
                <a:latin typeface="Calibri Light"/>
                <a:cs typeface="Calibri Light"/>
              </a:rPr>
              <a:t>Replit</a:t>
            </a:r>
            <a:r>
              <a:rPr lang="en-US" sz="2400">
                <a:latin typeface="Calibri Light"/>
                <a:cs typeface="Calibri Light"/>
              </a:rPr>
              <a:t> offers autosave option – so not worry about the same.</a:t>
            </a:r>
          </a:p>
          <a:p>
            <a:endParaRPr lang="en-US" sz="2400">
              <a:latin typeface="Calibri Light"/>
              <a:cs typeface="Calibri Light"/>
            </a:endParaRPr>
          </a:p>
          <a:p>
            <a:pPr marL="660400" indent="-457200">
              <a:buAutoNum type="arabicPeriod"/>
            </a:pPr>
            <a:r>
              <a:rPr lang="en-US" sz="2400">
                <a:latin typeface="Calibri Light"/>
                <a:cs typeface="Calibri Light"/>
              </a:rPr>
              <a:t>To share project with someone in view mode: just copy the link from the URL bar, and share the link</a:t>
            </a:r>
          </a:p>
          <a:p>
            <a:pPr marL="660400" indent="-457200">
              <a:buAutoNum type="arabicPeriod"/>
            </a:pPr>
            <a:r>
              <a:rPr lang="en-US" sz="2400">
                <a:latin typeface="Calibri Light"/>
                <a:cs typeface="Calibri Light"/>
              </a:rPr>
              <a:t>To share the project for collaboration</a:t>
            </a:r>
          </a:p>
          <a:p>
            <a:pPr marL="1270000" lvl="1" indent="-457200" algn="l">
              <a:buFont typeface="Courier New"/>
              <a:buChar char="o"/>
            </a:pPr>
            <a:r>
              <a:rPr lang="en-US" sz="2150">
                <a:latin typeface="Calibri Light"/>
                <a:cs typeface="Calibri Light"/>
              </a:rPr>
              <a:t>Click on "</a:t>
            </a:r>
            <a:r>
              <a:rPr lang="en-US" sz="2150" b="1">
                <a:latin typeface="Calibri Light"/>
                <a:cs typeface="Calibri Light"/>
              </a:rPr>
              <a:t>Invite</a:t>
            </a:r>
            <a:r>
              <a:rPr lang="en-US" sz="2150">
                <a:latin typeface="Calibri Light"/>
                <a:cs typeface="Calibri Light"/>
              </a:rPr>
              <a:t>" from the top right corner</a:t>
            </a:r>
          </a:p>
          <a:p>
            <a:pPr marL="1270000" lvl="1" indent="-457200" algn="l">
              <a:buFont typeface="Courier New"/>
              <a:buChar char="o"/>
            </a:pPr>
            <a:r>
              <a:rPr lang="en-US" sz="2150">
                <a:latin typeface="Calibri Light"/>
                <a:cs typeface="Calibri Light"/>
              </a:rPr>
              <a:t>If you know the username, type it in the box and click on invite</a:t>
            </a:r>
          </a:p>
          <a:p>
            <a:pPr marL="1270000" lvl="1" indent="-457200" algn="l">
              <a:buFont typeface="Courier New"/>
              <a:buChar char="o"/>
            </a:pPr>
            <a:r>
              <a:rPr lang="en-US" sz="2150">
                <a:latin typeface="Calibri Light"/>
                <a:cs typeface="Calibri Light"/>
              </a:rPr>
              <a:t>You can also turn on the toggle button "</a:t>
            </a:r>
            <a:r>
              <a:rPr lang="en-US" sz="2150" b="1">
                <a:latin typeface="Calibri Light"/>
                <a:cs typeface="Calibri Light"/>
              </a:rPr>
              <a:t>private join link</a:t>
            </a:r>
            <a:r>
              <a:rPr lang="en-US" sz="2150">
                <a:latin typeface="Calibri Light"/>
                <a:cs typeface="Calibri Light"/>
              </a:rPr>
              <a:t>" to create a public collaboration link and invite members to edit your code.</a:t>
            </a: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4" name="Picture 3" descr="A red button with a white arrow&#10;&#10;Description automatically generated">
            <a:extLst>
              <a:ext uri="{FF2B5EF4-FFF2-40B4-BE49-F238E27FC236}">
                <a16:creationId xmlns:a16="http://schemas.microsoft.com/office/drawing/2014/main" id="{A0B3A537-2D60-41E2-28D5-15E61DAF7DF9}"/>
              </a:ext>
            </a:extLst>
          </p:cNvPr>
          <p:cNvPicPr>
            <a:picLocks noChangeAspect="1"/>
          </p:cNvPicPr>
          <p:nvPr/>
        </p:nvPicPr>
        <p:blipFill>
          <a:blip r:embed="rId4"/>
          <a:stretch>
            <a:fillRect/>
          </a:stretch>
        </p:blipFill>
        <p:spPr>
          <a:xfrm>
            <a:off x="7349836" y="1607127"/>
            <a:ext cx="4114800" cy="4114800"/>
          </a:xfrm>
          <a:prstGeom prst="rect">
            <a:avLst/>
          </a:prstGeom>
        </p:spPr>
      </p:pic>
    </p:spTree>
    <p:extLst>
      <p:ext uri="{BB962C8B-B14F-4D97-AF65-F5344CB8AC3E}">
        <p14:creationId xmlns:p14="http://schemas.microsoft.com/office/powerpoint/2010/main" val="2100022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4174" y="2941939"/>
            <a:ext cx="7468621" cy="3320757"/>
          </a:xfrm>
        </p:spPr>
        <p:txBody>
          <a:bodyPr/>
          <a:lstStyle/>
          <a:p>
            <a:r>
              <a:rPr lang="en-US" sz="2400">
                <a:latin typeface="Calibri Light"/>
                <a:ea typeface="Calibri Light"/>
                <a:cs typeface="Calibri Light"/>
              </a:rPr>
              <a:t>In a Flexbox layout, which CSS property is used to arrange children's elements in a column?</a:t>
            </a:r>
            <a:endParaRPr lang="en-US">
              <a:ea typeface="Calibri Light"/>
            </a:endParaRPr>
          </a:p>
          <a:p>
            <a:endParaRPr lang="en-US" sz="2400">
              <a:latin typeface="Calibri Light"/>
              <a:ea typeface="Calibri Light"/>
              <a:cs typeface="Calibri Light"/>
            </a:endParaRPr>
          </a:p>
          <a:p>
            <a:pPr>
              <a:buFont typeface="Arial"/>
              <a:buChar char="•"/>
            </a:pPr>
            <a:r>
              <a:rPr lang="en-US" sz="2400" b="1">
                <a:latin typeface="Calibri Light"/>
                <a:ea typeface="Calibri Light"/>
                <a:cs typeface="Calibri Light"/>
              </a:rPr>
              <a:t>A)</a:t>
            </a:r>
            <a:r>
              <a:rPr lang="en-US" sz="2400">
                <a:latin typeface="Calibri Light"/>
                <a:ea typeface="Calibri Light"/>
                <a:cs typeface="Calibri Light"/>
              </a:rPr>
              <a:t> </a:t>
            </a:r>
            <a:r>
              <a:rPr lang="en-US" sz="2400">
                <a:latin typeface="Consolas"/>
                <a:cs typeface="Calibri Light"/>
              </a:rPr>
              <a:t>flex-direction: row</a:t>
            </a:r>
            <a:endParaRPr lang="en-US"/>
          </a:p>
          <a:p>
            <a:pPr>
              <a:buFont typeface="Arial"/>
              <a:buChar char="•"/>
            </a:pPr>
            <a:r>
              <a:rPr lang="en-US" sz="2400" b="1">
                <a:latin typeface="Calibri Light"/>
                <a:ea typeface="Calibri Light"/>
                <a:cs typeface="Calibri Light"/>
              </a:rPr>
              <a:t>B)</a:t>
            </a:r>
            <a:r>
              <a:rPr lang="en-US" sz="2400">
                <a:latin typeface="Calibri Light"/>
                <a:ea typeface="Calibri Light"/>
                <a:cs typeface="Calibri Light"/>
              </a:rPr>
              <a:t> </a:t>
            </a:r>
            <a:r>
              <a:rPr lang="en-US" sz="2400">
                <a:latin typeface="Consolas"/>
                <a:cs typeface="Calibri Light"/>
              </a:rPr>
              <a:t>align-items: center</a:t>
            </a:r>
            <a:endParaRPr lang="en-US"/>
          </a:p>
          <a:p>
            <a:pPr>
              <a:buFont typeface="Arial"/>
              <a:buChar char="•"/>
            </a:pPr>
            <a:r>
              <a:rPr lang="en-US" sz="2400" b="1">
                <a:latin typeface="Calibri Light"/>
                <a:ea typeface="Calibri Light"/>
                <a:cs typeface="Calibri Light"/>
              </a:rPr>
              <a:t>C)</a:t>
            </a:r>
            <a:r>
              <a:rPr lang="en-US" sz="2400">
                <a:latin typeface="Calibri Light"/>
                <a:ea typeface="Calibri Light"/>
                <a:cs typeface="Calibri Light"/>
              </a:rPr>
              <a:t> </a:t>
            </a:r>
            <a:r>
              <a:rPr lang="en-US" sz="2400">
                <a:latin typeface="Consolas"/>
                <a:cs typeface="Calibri Light"/>
              </a:rPr>
              <a:t>flex-direction: column</a:t>
            </a:r>
            <a:endParaRPr lang="en-US"/>
          </a:p>
          <a:p>
            <a:pPr>
              <a:buFont typeface="Arial"/>
              <a:buChar char="•"/>
            </a:pPr>
            <a:r>
              <a:rPr lang="en-US" sz="2400" b="1">
                <a:latin typeface="Calibri Light"/>
                <a:ea typeface="Calibri Light"/>
                <a:cs typeface="Calibri Light"/>
              </a:rPr>
              <a:t>D)</a:t>
            </a:r>
            <a:r>
              <a:rPr lang="en-US" sz="2400">
                <a:latin typeface="Calibri Light"/>
                <a:ea typeface="Calibri Light"/>
                <a:cs typeface="Calibri Light"/>
              </a:rPr>
              <a:t> </a:t>
            </a:r>
            <a:r>
              <a:rPr lang="en-US" sz="2400">
                <a:latin typeface="Consolas"/>
                <a:cs typeface="Calibri Light"/>
              </a:rPr>
              <a:t>justify-content: center</a:t>
            </a:r>
            <a:endParaRPr lang="en-US"/>
          </a:p>
          <a:p>
            <a:pPr marL="285750" indent="-285750">
              <a:buFont typeface="Arial"/>
              <a:buChar char="•"/>
            </a:pPr>
            <a:endParaRPr lang="en-US" sz="2400"/>
          </a:p>
          <a:p>
            <a:endParaRPr lang="en-US" sz="2400"/>
          </a:p>
          <a:p>
            <a:endParaRPr lang="en-US" sz="2400"/>
          </a:p>
          <a:p>
            <a:endParaRPr lang="en-US" sz="2400">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pic>
        <p:nvPicPr>
          <p:cNvPr id="5" name="Picture 4" descr="A group of colorful rectangular objects with question marks&#10;&#10;Description automatically generated">
            <a:extLst>
              <a:ext uri="{FF2B5EF4-FFF2-40B4-BE49-F238E27FC236}">
                <a16:creationId xmlns:a16="http://schemas.microsoft.com/office/drawing/2014/main" id="{9EFC986D-6D6D-05C2-48FF-B9D3BF3A5150}"/>
              </a:ext>
            </a:extLst>
          </p:cNvPr>
          <p:cNvPicPr>
            <a:picLocks noChangeAspect="1"/>
          </p:cNvPicPr>
          <p:nvPr/>
        </p:nvPicPr>
        <p:blipFill>
          <a:blip r:embed="rId5"/>
          <a:stretch>
            <a:fillRect/>
          </a:stretch>
        </p:blipFill>
        <p:spPr>
          <a:xfrm>
            <a:off x="8280662" y="2196445"/>
            <a:ext cx="3376366" cy="3423501"/>
          </a:xfrm>
          <a:prstGeom prst="rect">
            <a:avLst/>
          </a:prstGeom>
        </p:spPr>
      </p:pic>
    </p:spTree>
    <p:extLst>
      <p:ext uri="{BB962C8B-B14F-4D97-AF65-F5344CB8AC3E}">
        <p14:creationId xmlns:p14="http://schemas.microsoft.com/office/powerpoint/2010/main" val="723949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51046" y="2939940"/>
            <a:ext cx="7726053" cy="3918000"/>
          </a:xfrm>
        </p:spPr>
        <p:txBody>
          <a:bodyPr/>
          <a:lstStyle/>
          <a:p>
            <a:r>
              <a:rPr lang="en-US" sz="2400">
                <a:latin typeface="Calibri Light"/>
                <a:ea typeface="Calibri Light"/>
                <a:cs typeface="Calibri Light"/>
              </a:rPr>
              <a:t>Which of the following actions helps reduce your carbon footprint?</a:t>
            </a:r>
            <a:endParaRPr lang="en-US">
              <a:latin typeface="Calibri Light"/>
              <a:cs typeface="Calibri Light"/>
            </a:endParaRPr>
          </a:p>
          <a:p>
            <a:endParaRPr lang="en-US" sz="2400">
              <a:latin typeface="Calibri Light"/>
              <a:ea typeface="Calibri Light"/>
              <a:cs typeface="Calibri Light"/>
            </a:endParaRPr>
          </a:p>
          <a:p>
            <a:pPr>
              <a:buFont typeface="Arial"/>
              <a:buChar char="•"/>
            </a:pPr>
            <a:r>
              <a:rPr lang="en-US" sz="2400" b="1">
                <a:latin typeface="Calibri Light"/>
                <a:ea typeface="Calibri Light"/>
                <a:cs typeface="Calibri Light"/>
              </a:rPr>
              <a:t>A)</a:t>
            </a:r>
            <a:r>
              <a:rPr lang="en-US" sz="2400">
                <a:latin typeface="Calibri Light"/>
                <a:ea typeface="Calibri Light"/>
                <a:cs typeface="Calibri Light"/>
              </a:rPr>
              <a:t> Using public transport instead of driving.</a:t>
            </a:r>
            <a:endParaRPr lang="en-US"/>
          </a:p>
          <a:p>
            <a:pPr>
              <a:buFont typeface="Arial"/>
              <a:buChar char="•"/>
            </a:pPr>
            <a:r>
              <a:rPr lang="en-US" sz="2400" b="1">
                <a:latin typeface="Calibri Light"/>
                <a:ea typeface="Calibri Light"/>
                <a:cs typeface="Calibri Light"/>
              </a:rPr>
              <a:t>B)</a:t>
            </a:r>
            <a:r>
              <a:rPr lang="en-US" sz="2400">
                <a:latin typeface="Calibri Light"/>
                <a:ea typeface="Calibri Light"/>
                <a:cs typeface="Calibri Light"/>
              </a:rPr>
              <a:t> Leaving lights on when not in use.</a:t>
            </a:r>
            <a:endParaRPr lang="en-US"/>
          </a:p>
          <a:p>
            <a:pPr>
              <a:buFont typeface="Arial"/>
              <a:buChar char="•"/>
            </a:pPr>
            <a:r>
              <a:rPr lang="en-US" sz="2400" b="1">
                <a:latin typeface="Calibri Light"/>
                <a:ea typeface="Calibri Light"/>
                <a:cs typeface="Calibri Light"/>
              </a:rPr>
              <a:t>C)</a:t>
            </a:r>
            <a:r>
              <a:rPr lang="en-US" sz="2400">
                <a:latin typeface="Calibri Light"/>
                <a:ea typeface="Calibri Light"/>
                <a:cs typeface="Calibri Light"/>
              </a:rPr>
              <a:t> Using single-use plastic products.</a:t>
            </a:r>
            <a:endParaRPr lang="en-US"/>
          </a:p>
          <a:p>
            <a:pPr>
              <a:buFont typeface="Arial"/>
              <a:buChar char="•"/>
            </a:pPr>
            <a:r>
              <a:rPr lang="en-US" sz="2400" b="1">
                <a:latin typeface="Calibri Light"/>
                <a:ea typeface="Calibri Light"/>
                <a:cs typeface="Calibri Light"/>
              </a:rPr>
              <a:t>D)</a:t>
            </a:r>
            <a:r>
              <a:rPr lang="en-US" sz="2400">
                <a:latin typeface="Calibri Light"/>
                <a:ea typeface="Calibri Light"/>
                <a:cs typeface="Calibri Light"/>
              </a:rPr>
              <a:t> Taking long showers.</a:t>
            </a:r>
            <a:endParaRPr lang="en-US"/>
          </a:p>
          <a:p>
            <a:pPr>
              <a:buFont typeface="Arial"/>
              <a:buChar char="•"/>
            </a:pPr>
            <a:endParaRPr lang="en-US" sz="2400"/>
          </a:p>
          <a:p>
            <a:pPr marL="285750" indent="-285750">
              <a:buFont typeface="Arial"/>
              <a:buChar char="•"/>
            </a:pPr>
            <a:endParaRPr lang="en-US" sz="2400">
              <a:latin typeface="Consolas"/>
            </a:endParaRPr>
          </a:p>
          <a:p>
            <a:endParaRPr lang="en-US" sz="2400"/>
          </a:p>
          <a:p>
            <a:endParaRPr lang="en-US" sz="240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pic>
        <p:nvPicPr>
          <p:cNvPr id="5" name="Picture 4" descr="A group of colorful rectangular objects with question marks&#10;&#10;Description automatically generated">
            <a:extLst>
              <a:ext uri="{FF2B5EF4-FFF2-40B4-BE49-F238E27FC236}">
                <a16:creationId xmlns:a16="http://schemas.microsoft.com/office/drawing/2014/main" id="{9EFC986D-6D6D-05C2-48FF-B9D3BF3A5150}"/>
              </a:ext>
            </a:extLst>
          </p:cNvPr>
          <p:cNvPicPr>
            <a:picLocks noChangeAspect="1"/>
          </p:cNvPicPr>
          <p:nvPr/>
        </p:nvPicPr>
        <p:blipFill>
          <a:blip r:embed="rId5"/>
          <a:stretch>
            <a:fillRect/>
          </a:stretch>
        </p:blipFill>
        <p:spPr>
          <a:xfrm>
            <a:off x="8280662" y="2196445"/>
            <a:ext cx="3376366" cy="3423501"/>
          </a:xfrm>
          <a:prstGeom prst="rect">
            <a:avLst/>
          </a:prstGeom>
        </p:spPr>
      </p:pic>
    </p:spTree>
    <p:extLst>
      <p:ext uri="{BB962C8B-B14F-4D97-AF65-F5344CB8AC3E}">
        <p14:creationId xmlns:p14="http://schemas.microsoft.com/office/powerpoint/2010/main" val="380831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51046" y="2939940"/>
            <a:ext cx="7726053" cy="3423730"/>
          </a:xfrm>
        </p:spPr>
        <p:txBody>
          <a:bodyPr/>
          <a:lstStyle/>
          <a:p>
            <a:r>
              <a:rPr lang="en-US" sz="2400">
                <a:ea typeface="Calibri Light"/>
              </a:rPr>
              <a:t>What is the </a:t>
            </a:r>
            <a:r>
              <a:rPr lang="en-US" sz="2400">
                <a:latin typeface="Consolas"/>
                <a:ea typeface="Calibri Light"/>
              </a:rPr>
              <a:t>backdrop-filter</a:t>
            </a:r>
            <a:r>
              <a:rPr lang="en-US" sz="2400">
                <a:ea typeface="Calibri Light"/>
              </a:rPr>
              <a:t> CSS property used for?</a:t>
            </a:r>
            <a:endParaRPr lang="en-US"/>
          </a:p>
          <a:p>
            <a:endParaRPr lang="en-US" sz="2400">
              <a:latin typeface="Calibri Light"/>
              <a:ea typeface="Calibri Light"/>
              <a:cs typeface="Calibri Light"/>
            </a:endParaRPr>
          </a:p>
          <a:p>
            <a:pPr marL="285750" indent="-285750">
              <a:buFont typeface="Arial"/>
              <a:buChar char="•"/>
            </a:pPr>
            <a:r>
              <a:rPr lang="en-US" sz="2400" b="1">
                <a:latin typeface="Calibri Light"/>
                <a:ea typeface="Calibri Light"/>
                <a:cs typeface="Calibri Light"/>
              </a:rPr>
              <a:t>A)</a:t>
            </a:r>
            <a:r>
              <a:rPr lang="en-US" sz="2400">
                <a:latin typeface="Calibri Light"/>
                <a:ea typeface="Calibri Light"/>
                <a:cs typeface="Calibri Light"/>
              </a:rPr>
              <a:t> To change the color of the background.</a:t>
            </a:r>
            <a:endParaRPr lang="en-US">
              <a:latin typeface="Calibri Light"/>
              <a:cs typeface="Calibri Light"/>
            </a:endParaRPr>
          </a:p>
          <a:p>
            <a:pPr marL="285750" indent="-285750">
              <a:buFont typeface="Arial"/>
              <a:buChar char="•"/>
            </a:pPr>
            <a:r>
              <a:rPr lang="en-US" sz="2400" b="1">
                <a:latin typeface="Calibri Light"/>
                <a:ea typeface="Calibri Light"/>
                <a:cs typeface="Calibri Light"/>
              </a:rPr>
              <a:t>B)</a:t>
            </a:r>
            <a:r>
              <a:rPr lang="en-US" sz="2400">
                <a:latin typeface="Calibri Light"/>
                <a:ea typeface="Calibri Light"/>
                <a:cs typeface="Calibri Light"/>
              </a:rPr>
              <a:t> To apply graphical effects such as blurring or color shifting to the area behind an element.</a:t>
            </a:r>
            <a:endParaRPr lang="en-US">
              <a:latin typeface="Calibri Light"/>
              <a:cs typeface="Calibri Light"/>
            </a:endParaRPr>
          </a:p>
          <a:p>
            <a:pPr marL="285750" indent="-285750">
              <a:buFont typeface="Arial"/>
              <a:buChar char="•"/>
            </a:pPr>
            <a:r>
              <a:rPr lang="en-US" sz="2400" b="1">
                <a:latin typeface="Calibri Light"/>
                <a:ea typeface="Calibri Light"/>
                <a:cs typeface="Calibri Light"/>
              </a:rPr>
              <a:t>C)</a:t>
            </a:r>
            <a:r>
              <a:rPr lang="en-US" sz="2400">
                <a:latin typeface="Calibri Light"/>
                <a:ea typeface="Calibri Light"/>
                <a:cs typeface="Calibri Light"/>
              </a:rPr>
              <a:t> To change the font style of text.</a:t>
            </a:r>
            <a:endParaRPr lang="en-US">
              <a:latin typeface="Calibri Light"/>
              <a:cs typeface="Calibri Light"/>
            </a:endParaRPr>
          </a:p>
          <a:p>
            <a:pPr marL="285750" indent="-285750">
              <a:buFont typeface="Arial"/>
              <a:buChar char="•"/>
            </a:pPr>
            <a:r>
              <a:rPr lang="en-US" sz="2400" b="1">
                <a:latin typeface="Calibri Light"/>
                <a:ea typeface="Calibri Light"/>
                <a:cs typeface="Calibri Light"/>
              </a:rPr>
              <a:t>D)</a:t>
            </a:r>
            <a:r>
              <a:rPr lang="en-US" sz="2400">
                <a:latin typeface="Calibri Light"/>
                <a:ea typeface="Calibri Light"/>
                <a:cs typeface="Calibri Light"/>
              </a:rPr>
              <a:t> To adjust the spacing between elements.</a:t>
            </a:r>
            <a:endParaRPr lang="en-US">
              <a:latin typeface="Calibri Light"/>
              <a:cs typeface="Calibri Light"/>
            </a:endParaRPr>
          </a:p>
          <a:p>
            <a:endParaRPr lang="en-US" sz="2400">
              <a:ea typeface="Calibri Light"/>
            </a:endParaRPr>
          </a:p>
          <a:p>
            <a:endParaRPr lang="en-US" sz="2400"/>
          </a:p>
          <a:p>
            <a:endParaRPr lang="en-US" sz="240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96497"/>
          </a:xfrm>
          <a:prstGeom prst="rect">
            <a:avLst/>
          </a:prstGeom>
        </p:spPr>
      </p:pic>
      <p:pic>
        <p:nvPicPr>
          <p:cNvPr id="5" name="Picture 4" descr="A group of colorful rectangular objects with question marks&#10;&#10;Description automatically generated">
            <a:extLst>
              <a:ext uri="{FF2B5EF4-FFF2-40B4-BE49-F238E27FC236}">
                <a16:creationId xmlns:a16="http://schemas.microsoft.com/office/drawing/2014/main" id="{9EFC986D-6D6D-05C2-48FF-B9D3BF3A5150}"/>
              </a:ext>
            </a:extLst>
          </p:cNvPr>
          <p:cNvPicPr>
            <a:picLocks noChangeAspect="1"/>
          </p:cNvPicPr>
          <p:nvPr/>
        </p:nvPicPr>
        <p:blipFill>
          <a:blip r:embed="rId5"/>
          <a:stretch>
            <a:fillRect/>
          </a:stretch>
        </p:blipFill>
        <p:spPr>
          <a:xfrm>
            <a:off x="8280662" y="2196445"/>
            <a:ext cx="3376366" cy="3423501"/>
          </a:xfrm>
          <a:prstGeom prst="rect">
            <a:avLst/>
          </a:prstGeom>
        </p:spPr>
      </p:pic>
    </p:spTree>
    <p:extLst>
      <p:ext uri="{BB962C8B-B14F-4D97-AF65-F5344CB8AC3E}">
        <p14:creationId xmlns:p14="http://schemas.microsoft.com/office/powerpoint/2010/main" val="415196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634451" y="2916820"/>
            <a:ext cx="58683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Calibri"/>
              </a:rPr>
              <a:t>Recap of the last Class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51046" y="2939940"/>
            <a:ext cx="7726053" cy="3918000"/>
          </a:xfrm>
        </p:spPr>
        <p:txBody>
          <a:bodyPr/>
          <a:lstStyle/>
          <a:p>
            <a:r>
              <a:rPr lang="en-US" sz="2400">
                <a:latin typeface="Calibri Light"/>
                <a:ea typeface="Calibri Light"/>
                <a:cs typeface="Calibri Light"/>
              </a:rPr>
              <a:t>Which CSS property is used to change the background color of an element?</a:t>
            </a:r>
            <a:endParaRPr lang="en-US"/>
          </a:p>
          <a:p>
            <a:pPr marL="285750" indent="-285750">
              <a:buFont typeface="Arial"/>
              <a:buChar char="•"/>
            </a:pPr>
            <a:r>
              <a:rPr lang="en-US" sz="2400" b="1">
                <a:latin typeface="Calibri Light"/>
                <a:ea typeface="Calibri Light"/>
                <a:cs typeface="Calibri Light"/>
              </a:rPr>
              <a:t>A)</a:t>
            </a:r>
            <a:r>
              <a:rPr lang="en-US" sz="2400">
                <a:latin typeface="Calibri Light"/>
                <a:ea typeface="Calibri Light"/>
                <a:cs typeface="Calibri Light"/>
              </a:rPr>
              <a:t> </a:t>
            </a:r>
            <a:r>
              <a:rPr lang="en-US" sz="2400">
                <a:latin typeface="Consolas"/>
                <a:cs typeface="Calibri Light"/>
              </a:rPr>
              <a:t>color</a:t>
            </a:r>
            <a:endParaRPr lang="en-US"/>
          </a:p>
          <a:p>
            <a:pPr marL="285750" indent="-285750">
              <a:buFont typeface="Arial"/>
              <a:buChar char="•"/>
            </a:pPr>
            <a:r>
              <a:rPr lang="en-US" sz="2400" b="1">
                <a:latin typeface="Calibri Light"/>
                <a:ea typeface="Calibri Light"/>
                <a:cs typeface="Calibri Light"/>
              </a:rPr>
              <a:t>B)</a:t>
            </a:r>
            <a:r>
              <a:rPr lang="en-US" sz="2400">
                <a:latin typeface="Calibri Light"/>
                <a:ea typeface="Calibri Light"/>
                <a:cs typeface="Calibri Light"/>
              </a:rPr>
              <a:t> </a:t>
            </a:r>
            <a:r>
              <a:rPr lang="en-US" sz="2400">
                <a:latin typeface="Consolas"/>
                <a:cs typeface="Calibri Light"/>
              </a:rPr>
              <a:t>background-color</a:t>
            </a:r>
            <a:endParaRPr lang="en-US"/>
          </a:p>
          <a:p>
            <a:pPr marL="285750" indent="-285750">
              <a:buFont typeface="Arial"/>
              <a:buChar char="•"/>
            </a:pPr>
            <a:r>
              <a:rPr lang="en-US" sz="2400" b="1">
                <a:latin typeface="Calibri Light"/>
                <a:ea typeface="Calibri Light"/>
                <a:cs typeface="Calibri Light"/>
              </a:rPr>
              <a:t>C)</a:t>
            </a:r>
            <a:r>
              <a:rPr lang="en-US" sz="2400">
                <a:latin typeface="Calibri Light"/>
                <a:ea typeface="Calibri Light"/>
                <a:cs typeface="Calibri Light"/>
              </a:rPr>
              <a:t> </a:t>
            </a:r>
            <a:r>
              <a:rPr lang="en-US" sz="2400">
                <a:latin typeface="Consolas"/>
                <a:cs typeface="Calibri Light"/>
              </a:rPr>
              <a:t>font-size</a:t>
            </a:r>
            <a:endParaRPr lang="en-US"/>
          </a:p>
          <a:p>
            <a:pPr marL="285750" indent="-285750">
              <a:buFont typeface="Arial"/>
              <a:buChar char="•"/>
            </a:pPr>
            <a:r>
              <a:rPr lang="en-US" sz="2400" b="1">
                <a:latin typeface="Calibri Light"/>
                <a:ea typeface="Calibri Light"/>
                <a:cs typeface="Calibri Light"/>
              </a:rPr>
              <a:t>D)</a:t>
            </a:r>
            <a:r>
              <a:rPr lang="en-US" sz="2400">
                <a:latin typeface="Calibri Light"/>
                <a:ea typeface="Calibri Light"/>
                <a:cs typeface="Calibri Light"/>
              </a:rPr>
              <a:t> </a:t>
            </a:r>
            <a:r>
              <a:rPr lang="en-US" sz="2400">
                <a:latin typeface="Consolas"/>
                <a:cs typeface="Calibri Light"/>
              </a:rPr>
              <a:t>border</a:t>
            </a:r>
            <a:endParaRPr lang="en-US"/>
          </a:p>
          <a:p>
            <a:endParaRPr lang="en-US" sz="2400" b="1">
              <a:ea typeface="Calibri Light"/>
            </a:endParaRPr>
          </a:p>
          <a:p>
            <a:endParaRPr lang="en-US" sz="2400"/>
          </a:p>
          <a:p>
            <a:endParaRPr lang="en-US" sz="2400"/>
          </a:p>
          <a:p>
            <a:endParaRPr lang="en-US" sz="240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pic>
        <p:nvPicPr>
          <p:cNvPr id="5" name="Picture 4" descr="A group of colorful rectangular objects with question marks&#10;&#10;Description automatically generated">
            <a:extLst>
              <a:ext uri="{FF2B5EF4-FFF2-40B4-BE49-F238E27FC236}">
                <a16:creationId xmlns:a16="http://schemas.microsoft.com/office/drawing/2014/main" id="{9EFC986D-6D6D-05C2-48FF-B9D3BF3A5150}"/>
              </a:ext>
            </a:extLst>
          </p:cNvPr>
          <p:cNvPicPr>
            <a:picLocks noChangeAspect="1"/>
          </p:cNvPicPr>
          <p:nvPr/>
        </p:nvPicPr>
        <p:blipFill>
          <a:blip r:embed="rId5"/>
          <a:stretch>
            <a:fillRect/>
          </a:stretch>
        </p:blipFill>
        <p:spPr>
          <a:xfrm>
            <a:off x="8280662" y="2196445"/>
            <a:ext cx="3376366" cy="3423501"/>
          </a:xfrm>
          <a:prstGeom prst="rect">
            <a:avLst/>
          </a:prstGeom>
        </p:spPr>
      </p:pic>
    </p:spTree>
    <p:extLst>
      <p:ext uri="{BB962C8B-B14F-4D97-AF65-F5344CB8AC3E}">
        <p14:creationId xmlns:p14="http://schemas.microsoft.com/office/powerpoint/2010/main" val="3524083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7" name="Title 5">
            <a:extLst>
              <a:ext uri="{FF2B5EF4-FFF2-40B4-BE49-F238E27FC236}">
                <a16:creationId xmlns:a16="http://schemas.microsoft.com/office/drawing/2014/main" id="{1FA55579-A6B2-1353-5C7F-7930FF3479B9}"/>
              </a:ext>
            </a:extLst>
          </p:cNvPr>
          <p:cNvSpPr txBox="1">
            <a:spLocks/>
          </p:cNvSpPr>
          <p:nvPr/>
        </p:nvSpPr>
        <p:spPr>
          <a:xfrm>
            <a:off x="682938" y="549869"/>
            <a:ext cx="10830718" cy="14819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gn="ctr"/>
            <a:r>
              <a:rPr lang="en-US" sz="4000" b="1">
                <a:latin typeface="Calibri Light"/>
                <a:cs typeface="Calibri Light"/>
              </a:rPr>
              <a:t>What have we learnt?</a:t>
            </a:r>
            <a:endParaRPr lang="en-US" sz="4000" b="1"/>
          </a:p>
        </p:txBody>
      </p:sp>
      <p:pic>
        <p:nvPicPr>
          <p:cNvPr id="5" name="Picture 4" descr="A blue square with a light bulb on top of it&#10;&#10;Description automatically generated">
            <a:extLst>
              <a:ext uri="{FF2B5EF4-FFF2-40B4-BE49-F238E27FC236}">
                <a16:creationId xmlns:a16="http://schemas.microsoft.com/office/drawing/2014/main" id="{0E88AAD0-9F9D-D544-7AF6-69A199A61F17}"/>
              </a:ext>
            </a:extLst>
          </p:cNvPr>
          <p:cNvPicPr>
            <a:picLocks noChangeAspect="1"/>
          </p:cNvPicPr>
          <p:nvPr/>
        </p:nvPicPr>
        <p:blipFill rotWithShape="1">
          <a:blip r:embed="rId4"/>
          <a:srcRect l="20232" r="21649" b="-1835"/>
          <a:stretch/>
        </p:blipFill>
        <p:spPr>
          <a:xfrm>
            <a:off x="7973504" y="2034866"/>
            <a:ext cx="3542917" cy="3495413"/>
          </a:xfrm>
          <a:prstGeom prst="rect">
            <a:avLst/>
          </a:prstGeom>
        </p:spPr>
      </p:pic>
      <p:sp>
        <p:nvSpPr>
          <p:cNvPr id="2" name="TextBox 1">
            <a:extLst>
              <a:ext uri="{FF2B5EF4-FFF2-40B4-BE49-F238E27FC236}">
                <a16:creationId xmlns:a16="http://schemas.microsoft.com/office/drawing/2014/main" id="{E912BC85-3D82-B4E8-5556-65011D53CF6D}"/>
              </a:ext>
            </a:extLst>
          </p:cNvPr>
          <p:cNvSpPr txBox="1"/>
          <p:nvPr/>
        </p:nvSpPr>
        <p:spPr>
          <a:xfrm>
            <a:off x="1098015" y="2037550"/>
            <a:ext cx="6883705"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What We Learned Today</a:t>
            </a:r>
          </a:p>
          <a:p>
            <a:endParaRPr lang="en-US" sz="2000"/>
          </a:p>
          <a:p>
            <a:r>
              <a:rPr lang="en-US" sz="2000"/>
              <a:t>HTML Basics</a:t>
            </a:r>
          </a:p>
          <a:p>
            <a:endParaRPr lang="en-US" sz="2000"/>
          </a:p>
          <a:p>
            <a:pPr marL="285750" indent="-285750">
              <a:buChar char="•"/>
            </a:pPr>
            <a:r>
              <a:rPr lang="en-US" sz="1800" b="1">
                <a:latin typeface="Calibri Light"/>
              </a:rPr>
              <a:t>DOCTYPE Declaration:</a:t>
            </a:r>
            <a:endParaRPr lang="en-US" sz="1800">
              <a:latin typeface="Calibri Light"/>
            </a:endParaRPr>
          </a:p>
          <a:p>
            <a:r>
              <a:rPr lang="en-US" sz="1800">
                <a:latin typeface="Calibri Light"/>
              </a:rPr>
              <a:t> &lt;!DOCTYPE html&gt;</a:t>
            </a:r>
          </a:p>
          <a:p>
            <a:endParaRPr lang="en-US" sz="1800">
              <a:latin typeface="Calibri Light"/>
            </a:endParaRPr>
          </a:p>
          <a:p>
            <a:pPr marL="285750" indent="-285750">
              <a:buChar char="•"/>
            </a:pPr>
            <a:r>
              <a:rPr lang="en-US" sz="1800" b="1">
                <a:latin typeface="Calibri Light"/>
              </a:rPr>
              <a:t>HTML Structure:</a:t>
            </a:r>
            <a:r>
              <a:rPr lang="en-US" sz="1800">
                <a:latin typeface="Calibri Light"/>
              </a:rPr>
              <a:t> </a:t>
            </a:r>
          </a:p>
          <a:p>
            <a:r>
              <a:rPr lang="en-US" sz="1800">
                <a:latin typeface="Calibri Light"/>
              </a:rPr>
              <a:t>&lt;html&gt;, &lt;head&gt;, &lt;body&gt;, &lt;section&gt;, &lt;div&gt;, &lt;h2&gt;, &lt;h3&gt;, &lt;p&gt;, &lt;</a:t>
            </a:r>
            <a:r>
              <a:rPr lang="en-US" sz="1800" err="1">
                <a:latin typeface="Calibri Light"/>
              </a:rPr>
              <a:t>ul</a:t>
            </a:r>
            <a:r>
              <a:rPr lang="en-US" sz="1800">
                <a:latin typeface="Calibri Light"/>
              </a:rPr>
              <a:t>&gt;, &lt;li&gt;, &lt;</a:t>
            </a:r>
            <a:r>
              <a:rPr lang="en-US" sz="1800" err="1">
                <a:latin typeface="Calibri Light"/>
              </a:rPr>
              <a:t>img</a:t>
            </a:r>
            <a:r>
              <a:rPr lang="en-US" sz="1800">
                <a:latin typeface="Calibri Light"/>
              </a:rPr>
              <a:t>&gt;, &lt;a&gt;</a:t>
            </a:r>
            <a:endParaRPr lang="en-US"/>
          </a:p>
          <a:p>
            <a:endParaRPr lang="en-US" sz="1800">
              <a:latin typeface="Calibri Light"/>
            </a:endParaRPr>
          </a:p>
          <a:p>
            <a:pPr marL="285750" indent="-285750">
              <a:buChar char="•"/>
            </a:pPr>
            <a:r>
              <a:rPr lang="en-US" sz="1800" b="1">
                <a:latin typeface="Calibri Light"/>
              </a:rPr>
              <a:t>Linking External Resources:</a:t>
            </a:r>
            <a:endParaRPr lang="en-US" sz="1800">
              <a:latin typeface="Calibri Light"/>
            </a:endParaRPr>
          </a:p>
          <a:p>
            <a:r>
              <a:rPr lang="en-US" sz="1800">
                <a:latin typeface="Calibri Light"/>
              </a:rPr>
              <a:t> &lt;link&gt;, @import, &lt;script&gt;</a:t>
            </a:r>
          </a:p>
          <a:p>
            <a:endParaRPr lang="en-US" sz="2000"/>
          </a:p>
          <a:p>
            <a:r>
              <a:rPr lang="en-US" sz="200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7" name="Title 5">
            <a:extLst>
              <a:ext uri="{FF2B5EF4-FFF2-40B4-BE49-F238E27FC236}">
                <a16:creationId xmlns:a16="http://schemas.microsoft.com/office/drawing/2014/main" id="{1FA55579-A6B2-1353-5C7F-7930FF3479B9}"/>
              </a:ext>
            </a:extLst>
          </p:cNvPr>
          <p:cNvSpPr txBox="1">
            <a:spLocks/>
          </p:cNvSpPr>
          <p:nvPr/>
        </p:nvSpPr>
        <p:spPr>
          <a:xfrm>
            <a:off x="682938" y="549869"/>
            <a:ext cx="10830718" cy="14819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gn="ctr"/>
            <a:r>
              <a:rPr lang="en-US" sz="4000" b="1">
                <a:latin typeface="Calibri Light"/>
                <a:cs typeface="Calibri Light"/>
              </a:rPr>
              <a:t>What have we learnt?</a:t>
            </a:r>
            <a:endParaRPr lang="en-US" sz="4000" b="1"/>
          </a:p>
        </p:txBody>
      </p:sp>
      <p:pic>
        <p:nvPicPr>
          <p:cNvPr id="5" name="Picture 4" descr="A blue square with a light bulb on top of it&#10;&#10;Description automatically generated">
            <a:extLst>
              <a:ext uri="{FF2B5EF4-FFF2-40B4-BE49-F238E27FC236}">
                <a16:creationId xmlns:a16="http://schemas.microsoft.com/office/drawing/2014/main" id="{0E88AAD0-9F9D-D544-7AF6-69A199A61F17}"/>
              </a:ext>
            </a:extLst>
          </p:cNvPr>
          <p:cNvPicPr>
            <a:picLocks noChangeAspect="1"/>
          </p:cNvPicPr>
          <p:nvPr/>
        </p:nvPicPr>
        <p:blipFill rotWithShape="1">
          <a:blip r:embed="rId4"/>
          <a:srcRect l="20232" r="21649" b="-1835"/>
          <a:stretch/>
        </p:blipFill>
        <p:spPr>
          <a:xfrm>
            <a:off x="7973504" y="2034866"/>
            <a:ext cx="3542917" cy="3495413"/>
          </a:xfrm>
          <a:prstGeom prst="rect">
            <a:avLst/>
          </a:prstGeom>
        </p:spPr>
      </p:pic>
      <p:sp>
        <p:nvSpPr>
          <p:cNvPr id="2" name="TextBox 1">
            <a:extLst>
              <a:ext uri="{FF2B5EF4-FFF2-40B4-BE49-F238E27FC236}">
                <a16:creationId xmlns:a16="http://schemas.microsoft.com/office/drawing/2014/main" id="{E912BC85-3D82-B4E8-5556-65011D53CF6D}"/>
              </a:ext>
            </a:extLst>
          </p:cNvPr>
          <p:cNvSpPr txBox="1"/>
          <p:nvPr/>
        </p:nvSpPr>
        <p:spPr>
          <a:xfrm>
            <a:off x="1098015" y="2037550"/>
            <a:ext cx="6883705"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What We Learned Today</a:t>
            </a:r>
          </a:p>
          <a:p>
            <a:endParaRPr lang="en-US" sz="2000"/>
          </a:p>
          <a:p>
            <a:r>
              <a:rPr lang="en-US" sz="2000"/>
              <a:t>CSS Styling</a:t>
            </a:r>
            <a:endParaRPr lang="en-US" sz="2000">
              <a:latin typeface="Calibri Light"/>
            </a:endParaRPr>
          </a:p>
          <a:p>
            <a:pPr>
              <a:buChar char="•"/>
            </a:pPr>
            <a:r>
              <a:rPr lang="en-US" sz="1800" b="1">
                <a:latin typeface="Calibri Light"/>
              </a:rPr>
              <a:t>Global Styles</a:t>
            </a:r>
            <a:r>
              <a:rPr lang="en-US" sz="1800">
                <a:latin typeface="Calibri Light"/>
              </a:rPr>
              <a:t>: </a:t>
            </a:r>
          </a:p>
          <a:p>
            <a:r>
              <a:rPr lang="en-US" sz="1800">
                <a:latin typeface="Calibri Light"/>
              </a:rPr>
              <a:t>*, html, body, margin, padding, box-sizing, font-family, background</a:t>
            </a:r>
          </a:p>
          <a:p>
            <a:pPr>
              <a:buChar char="•"/>
            </a:pPr>
            <a:r>
              <a:rPr lang="en-US" sz="1800" b="1">
                <a:latin typeface="Calibri Light"/>
              </a:rPr>
              <a:t>Flexbox Layout</a:t>
            </a:r>
            <a:r>
              <a:rPr lang="en-US" sz="1800">
                <a:latin typeface="Calibri Light"/>
              </a:rPr>
              <a:t>: </a:t>
            </a:r>
          </a:p>
          <a:p>
            <a:r>
              <a:rPr lang="en-US" sz="1800">
                <a:latin typeface="Calibri Light"/>
              </a:rPr>
              <a:t>display: flex;, flex-direction, justify-content, align-items</a:t>
            </a:r>
            <a:endParaRPr lang="en-US"/>
          </a:p>
          <a:p>
            <a:endParaRPr lang="en-US" sz="1800">
              <a:latin typeface="Calibri Light"/>
            </a:endParaRPr>
          </a:p>
          <a:p>
            <a:pPr marL="285750" indent="-285750">
              <a:buChar char="•"/>
            </a:pPr>
            <a:endParaRPr lang="en-US" sz="1800" b="1">
              <a:latin typeface="Calibri Light"/>
            </a:endParaRPr>
          </a:p>
          <a:p>
            <a:endParaRPr lang="en-US" sz="2000"/>
          </a:p>
          <a:p>
            <a:r>
              <a:rPr lang="en-US" sz="2000"/>
              <a:t>  </a:t>
            </a:r>
          </a:p>
        </p:txBody>
      </p:sp>
    </p:spTree>
    <p:extLst>
      <p:ext uri="{BB962C8B-B14F-4D97-AF65-F5344CB8AC3E}">
        <p14:creationId xmlns:p14="http://schemas.microsoft.com/office/powerpoint/2010/main" val="2150913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7526" y="118079"/>
            <a:ext cx="11437620" cy="2230592"/>
          </a:xfrm>
        </p:spPr>
        <p:txBody>
          <a:bodyPr/>
          <a:lstStyle/>
          <a:p>
            <a:pPr algn="ctr"/>
            <a:r>
              <a:rPr lang="en-US" sz="4400" b="1">
                <a:solidFill>
                  <a:srgbClr val="3779A6"/>
                </a:solidFill>
                <a:latin typeface="Calibri Light"/>
                <a:cs typeface="Calibri Light"/>
              </a:rPr>
              <a:t>Homework Discussion</a:t>
            </a:r>
            <a:br>
              <a:rPr lang="en-US" sz="4400" b="1">
                <a:latin typeface="Calibri Light"/>
                <a:cs typeface="Calibri Light"/>
              </a:rPr>
            </a:br>
            <a:endParaRPr lang="en-US" sz="2400">
              <a:solidFill>
                <a:srgbClr val="000000"/>
              </a:solidFill>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artoon of a person sitting at a desk&#10;&#10;Description automatically generated">
            <a:extLst>
              <a:ext uri="{FF2B5EF4-FFF2-40B4-BE49-F238E27FC236}">
                <a16:creationId xmlns:a16="http://schemas.microsoft.com/office/drawing/2014/main" id="{BF0BA93D-1FAB-E959-E7A7-78915E08F536}"/>
              </a:ext>
            </a:extLst>
          </p:cNvPr>
          <p:cNvPicPr>
            <a:picLocks noChangeAspect="1"/>
          </p:cNvPicPr>
          <p:nvPr/>
        </p:nvPicPr>
        <p:blipFill>
          <a:blip r:embed="rId4"/>
          <a:stretch>
            <a:fillRect/>
          </a:stretch>
        </p:blipFill>
        <p:spPr>
          <a:xfrm>
            <a:off x="1406165" y="1498076"/>
            <a:ext cx="9387525" cy="4231063"/>
          </a:xfrm>
          <a:prstGeom prst="rect">
            <a:avLst/>
          </a:prstGeom>
        </p:spPr>
      </p:pic>
    </p:spTree>
    <p:extLst>
      <p:ext uri="{BB962C8B-B14F-4D97-AF65-F5344CB8AC3E}">
        <p14:creationId xmlns:p14="http://schemas.microsoft.com/office/powerpoint/2010/main" val="4112866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9125" y="506824"/>
            <a:ext cx="4859020" cy="1104652"/>
          </a:xfrm>
        </p:spPr>
        <p:txBody>
          <a:bodyPr/>
          <a:lstStyle/>
          <a:p>
            <a:r>
              <a:rPr lang="en-US" sz="4400" b="1">
                <a:solidFill>
                  <a:srgbClr val="3779A6"/>
                </a:solidFill>
                <a:latin typeface="Calibri Light"/>
                <a:ea typeface="Calibri Light"/>
                <a:cs typeface="Calibri Light"/>
                <a:sym typeface="+mn-ea"/>
              </a:rPr>
              <a:t>Brain Booster Bonus</a:t>
            </a:r>
            <a:endParaRPr lang="en-US" sz="4400" b="1"/>
          </a:p>
        </p:txBody>
      </p:sp>
      <p:sp>
        <p:nvSpPr>
          <p:cNvPr id="4" name="TextBox 3">
            <a:extLst>
              <a:ext uri="{FF2B5EF4-FFF2-40B4-BE49-F238E27FC236}">
                <a16:creationId xmlns:a16="http://schemas.microsoft.com/office/drawing/2014/main" id="{57090C31-6421-31B7-5AAE-BC828C08CC80}"/>
              </a:ext>
            </a:extLst>
          </p:cNvPr>
          <p:cNvSpPr txBox="1"/>
          <p:nvPr/>
        </p:nvSpPr>
        <p:spPr>
          <a:xfrm>
            <a:off x="767708" y="1938503"/>
            <a:ext cx="583969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Bonus Website Project: "Eco-Friendly Lifestyle Blog". </a:t>
            </a:r>
            <a:endParaRPr lang="en-US"/>
          </a:p>
          <a:p>
            <a:endParaRPr lang="en-US" sz="2400"/>
          </a:p>
          <a:p>
            <a:r>
              <a:rPr lang="en-US" sz="2400"/>
              <a:t>eco-friendly lifestyle blog. The blog will include multiple sections such as an introduction, tips for living sustainably, a photo gallery, and a contact form.</a:t>
            </a:r>
            <a:endParaRPr lang="en-US"/>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tablet with a website on it&#10;&#10;Description automatically generated">
            <a:extLst>
              <a:ext uri="{FF2B5EF4-FFF2-40B4-BE49-F238E27FC236}">
                <a16:creationId xmlns:a16="http://schemas.microsoft.com/office/drawing/2014/main" id="{7F87BB39-F418-A62F-D67A-831729BB8460}"/>
              </a:ext>
            </a:extLst>
          </p:cNvPr>
          <p:cNvPicPr>
            <a:picLocks noChangeAspect="1"/>
          </p:cNvPicPr>
          <p:nvPr/>
        </p:nvPicPr>
        <p:blipFill>
          <a:blip r:embed="rId4"/>
          <a:stretch>
            <a:fillRect/>
          </a:stretch>
        </p:blipFill>
        <p:spPr>
          <a:xfrm>
            <a:off x="6603542" y="1608667"/>
            <a:ext cx="4804718" cy="4114800"/>
          </a:xfrm>
          <a:prstGeom prst="rect">
            <a:avLst/>
          </a:prstGeom>
        </p:spPr>
      </p:pic>
    </p:spTree>
    <p:extLst>
      <p:ext uri="{BB962C8B-B14F-4D97-AF65-F5344CB8AC3E}">
        <p14:creationId xmlns:p14="http://schemas.microsoft.com/office/powerpoint/2010/main" val="193416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icrosoftTeams-image 3"/>
          <p:cNvPicPr>
            <a:picLocks noChangeAspect="1"/>
          </p:cNvPicPr>
          <p:nvPr/>
        </p:nvPicPr>
        <p:blipFill>
          <a:blip r:embed="rId3">
            <a:alphaModFix amt="80000"/>
          </a:blip>
          <a:stretch>
            <a:fillRect/>
          </a:stretch>
        </p:blipFill>
        <p:spPr>
          <a:xfrm>
            <a:off x="10512213" y="5839214"/>
            <a:ext cx="1332653" cy="739140"/>
          </a:xfrm>
          <a:prstGeom prst="rect">
            <a:avLst/>
          </a:prstGeom>
        </p:spPr>
      </p:pic>
      <p:sp>
        <p:nvSpPr>
          <p:cNvPr id="7" name="Content Placeholder 2">
            <a:extLst>
              <a:ext uri="{FF2B5EF4-FFF2-40B4-BE49-F238E27FC236}">
                <a16:creationId xmlns:a16="http://schemas.microsoft.com/office/drawing/2014/main" id="{83D0DAB0-9D92-9815-2E78-C2AC44726F6C}"/>
              </a:ext>
            </a:extLst>
          </p:cNvPr>
          <p:cNvSpPr>
            <a:spLocks noGrp="1"/>
          </p:cNvSpPr>
          <p:nvPr/>
        </p:nvSpPr>
        <p:spPr>
          <a:xfrm>
            <a:off x="515395" y="1468127"/>
            <a:ext cx="10310761" cy="493822"/>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a:lnSpc>
                <a:spcPct val="90000"/>
              </a:lnSpc>
              <a:spcAft>
                <a:spcPts val="0"/>
              </a:spcAft>
              <a:buNone/>
            </a:pPr>
            <a:r>
              <a:rPr lang="en-US" sz="2400">
                <a:latin typeface="Calibri Light" panose="020F0302020204030204" charset="0"/>
                <a:cs typeface="Calibri Light" panose="020F0302020204030204" charset="0"/>
                <a:sym typeface="+mn-ea"/>
              </a:rPr>
              <a:t>If something online sounds too good to be true, like 'free games for life,' it could be a trick.</a:t>
            </a:r>
            <a:endParaRPr lang="en-US" sz="2400">
              <a:latin typeface="Calibri Light" panose="020F0302020204030204" charset="0"/>
              <a:cs typeface="Calibri Light" panose="020F0302020204030204" charset="0"/>
            </a:endParaRPr>
          </a:p>
        </p:txBody>
      </p:sp>
      <p:sp>
        <p:nvSpPr>
          <p:cNvPr id="8" name="Title 11">
            <a:extLst>
              <a:ext uri="{FF2B5EF4-FFF2-40B4-BE49-F238E27FC236}">
                <a16:creationId xmlns:a16="http://schemas.microsoft.com/office/drawing/2014/main" id="{E2D71279-E7DE-C6B8-287A-62E23F4D395F}"/>
              </a:ext>
            </a:extLst>
          </p:cNvPr>
          <p:cNvSpPr>
            <a:spLocks noGrp="1"/>
          </p:cNvSpPr>
          <p:nvPr/>
        </p:nvSpPr>
        <p:spPr>
          <a:xfrm>
            <a:off x="1225293" y="474417"/>
            <a:ext cx="9290613" cy="832309"/>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1"/>
              </a:buClr>
              <a:buSzPts val="7400"/>
              <a:buFont typeface="Overpass Mono" panose="020B0009030203020204"/>
              <a:buNone/>
              <a:defRPr sz="9865" b="1" i="0" u="none" strike="noStrike" cap="none">
                <a:solidFill>
                  <a:schemeClr val="lt1"/>
                </a:solidFill>
                <a:latin typeface="Overpass Mono" panose="020B0009030203020204"/>
                <a:ea typeface="Overpass Mono" panose="020B0009030203020204"/>
                <a:cs typeface="Overpass Mono" panose="020B0009030203020204"/>
                <a:sym typeface="Overpass Mono" panose="020B0009030203020204"/>
              </a:defRPr>
            </a:lvl1pPr>
            <a:lvl2pPr marR="0" lvl="1"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en-US" sz="4800">
                <a:solidFill>
                  <a:schemeClr val="tx1"/>
                </a:solidFill>
                <a:latin typeface="Calibri Light"/>
                <a:cs typeface="Calibri Light"/>
                <a:sym typeface="+mn-ea"/>
              </a:rPr>
              <a:t>Be Skeptical of Promises</a:t>
            </a:r>
            <a:endParaRPr lang="en-US" sz="4800">
              <a:solidFill>
                <a:schemeClr val="tx1"/>
              </a:solidFill>
              <a:latin typeface="Calibri Light"/>
              <a:cs typeface="Calibri Light"/>
            </a:endParaRPr>
          </a:p>
        </p:txBody>
      </p:sp>
      <p:sp>
        <p:nvSpPr>
          <p:cNvPr id="9" name="Content Placeholder 2">
            <a:extLst>
              <a:ext uri="{FF2B5EF4-FFF2-40B4-BE49-F238E27FC236}">
                <a16:creationId xmlns:a16="http://schemas.microsoft.com/office/drawing/2014/main" id="{A665EF42-8F58-8576-B96D-19FAB8B08267}"/>
              </a:ext>
            </a:extLst>
          </p:cNvPr>
          <p:cNvSpPr>
            <a:spLocks noGrp="1"/>
          </p:cNvSpPr>
          <p:nvPr/>
        </p:nvSpPr>
        <p:spPr>
          <a:xfrm>
            <a:off x="6583182" y="2418537"/>
            <a:ext cx="5372051" cy="36556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just">
              <a:lnSpc>
                <a:spcPct val="90000"/>
              </a:lnSpc>
              <a:spcAft>
                <a:spcPts val="0"/>
              </a:spcAft>
              <a:buNone/>
            </a:pPr>
            <a:r>
              <a:rPr lang="en-US" sz="2400">
                <a:latin typeface="Calibri Light" panose="020F0302020204030204" charset="0"/>
                <a:cs typeface="Calibri Light" panose="020F0302020204030204" charset="0"/>
              </a:rPr>
              <a:t>Oliver saw an ad online promising "free games for life" and eagerly clicked on it, hoping for a great deal. </a:t>
            </a:r>
          </a:p>
          <a:p>
            <a:pPr marL="0" indent="0" algn="just">
              <a:lnSpc>
                <a:spcPct val="90000"/>
              </a:lnSpc>
              <a:spcAft>
                <a:spcPts val="0"/>
              </a:spcAft>
              <a:buNone/>
            </a:pPr>
            <a:endParaRPr lang="en-US" sz="2400">
              <a:latin typeface="Calibri Light" panose="020F0302020204030204" charset="0"/>
              <a:cs typeface="Calibri Light" panose="020F0302020204030204" charset="0"/>
            </a:endParaRPr>
          </a:p>
          <a:p>
            <a:pPr marL="0" indent="0" algn="just">
              <a:lnSpc>
                <a:spcPct val="90000"/>
              </a:lnSpc>
              <a:spcAft>
                <a:spcPts val="0"/>
              </a:spcAft>
              <a:buNone/>
            </a:pPr>
            <a:r>
              <a:rPr lang="en-US" sz="2400">
                <a:latin typeface="Calibri Light" panose="020F0302020204030204" charset="0"/>
                <a:cs typeface="Calibri Light" panose="020F0302020204030204" charset="0"/>
              </a:rPr>
              <a:t>Instead, his computer got infected with malware, causing a lot of problems. </a:t>
            </a:r>
          </a:p>
          <a:p>
            <a:pPr marL="0" indent="0" algn="just">
              <a:lnSpc>
                <a:spcPct val="90000"/>
              </a:lnSpc>
              <a:spcAft>
                <a:spcPts val="0"/>
              </a:spcAft>
              <a:buNone/>
            </a:pPr>
            <a:endParaRPr lang="en-US" sz="2400">
              <a:latin typeface="Calibri Light" panose="020F0302020204030204" charset="0"/>
              <a:cs typeface="Calibri Light" panose="020F0302020204030204" charset="0"/>
            </a:endParaRPr>
          </a:p>
          <a:p>
            <a:pPr marL="0" indent="0" algn="just">
              <a:lnSpc>
                <a:spcPct val="90000"/>
              </a:lnSpc>
              <a:spcAft>
                <a:spcPts val="0"/>
              </a:spcAft>
              <a:buNone/>
            </a:pPr>
            <a:r>
              <a:rPr lang="en-US" sz="2400">
                <a:latin typeface="Calibri Light" panose="020F0302020204030204" charset="0"/>
                <a:cs typeface="Calibri Light" panose="020F0302020204030204" charset="0"/>
              </a:rPr>
              <a:t>The moral of the story: don't believe ads or emails promising free stuff without checking with an adult first, as it could be a trick.</a:t>
            </a:r>
          </a:p>
        </p:txBody>
      </p:sp>
      <p:pic>
        <p:nvPicPr>
          <p:cNvPr id="10" name="Picture 9" descr="top-10-best-game-torrent-sites-featured-image-light">
            <a:extLst>
              <a:ext uri="{FF2B5EF4-FFF2-40B4-BE49-F238E27FC236}">
                <a16:creationId xmlns:a16="http://schemas.microsoft.com/office/drawing/2014/main" id="{A497C847-A117-FA77-1A90-6699FD1907D5}"/>
              </a:ext>
            </a:extLst>
          </p:cNvPr>
          <p:cNvPicPr>
            <a:picLocks noChangeAspect="1"/>
          </p:cNvPicPr>
          <p:nvPr/>
        </p:nvPicPr>
        <p:blipFill>
          <a:blip r:embed="rId4"/>
          <a:srcRect l="11251" r="11053"/>
          <a:stretch>
            <a:fillRect/>
          </a:stretch>
        </p:blipFill>
        <p:spPr>
          <a:xfrm>
            <a:off x="347096" y="2647588"/>
            <a:ext cx="5899665" cy="3792301"/>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5">
            <a:extLst>
              <a:ext uri="{FF2B5EF4-FFF2-40B4-BE49-F238E27FC236}">
                <a16:creationId xmlns:a16="http://schemas.microsoft.com/office/drawing/2014/main" id="{4661C08A-85E2-9964-C8E6-A60E1A551998}"/>
              </a:ext>
            </a:extLst>
          </p:cNvPr>
          <p:cNvSpPr txBox="1">
            <a:spLocks/>
          </p:cNvSpPr>
          <p:nvPr/>
        </p:nvSpPr>
        <p:spPr>
          <a:xfrm>
            <a:off x="761840" y="1138265"/>
            <a:ext cx="5516588" cy="782749"/>
          </a:xfrm>
          <a:prstGeom prst="rect">
            <a:avLst/>
          </a:prstGeom>
        </p:spPr>
        <p:txBody>
          <a:bodyPr spcFirstLastPara="1" vert="horz" lIns="91440" tIns="45720" rIns="91440" bIns="45720"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90000"/>
              </a:lnSpc>
              <a:spcBef>
                <a:spcPct val="0"/>
              </a:spcBef>
              <a:spcAft>
                <a:spcPts val="600"/>
              </a:spcAft>
            </a:pPr>
            <a:r>
              <a:rPr lang="en-US" sz="3200" kern="1200">
                <a:solidFill>
                  <a:schemeClr val="tx1"/>
                </a:solidFill>
                <a:ea typeface="+mj-ea"/>
              </a:rPr>
              <a:t>The EcoVille Mystery</a:t>
            </a:r>
            <a:endParaRPr lang="en-US">
              <a:solidFill>
                <a:schemeClr val="tx1"/>
              </a:solidFill>
              <a:ea typeface="+mj-ea"/>
            </a:endParaRPr>
          </a:p>
        </p:txBody>
      </p:sp>
      <p:cxnSp>
        <p:nvCxnSpPr>
          <p:cNvPr id="63" name="Straight Connector 62">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853114-186B-A54D-7340-0D43CC56C1ED}"/>
              </a:ext>
            </a:extLst>
          </p:cNvPr>
          <p:cNvSpPr txBox="1"/>
          <p:nvPr/>
        </p:nvSpPr>
        <p:spPr>
          <a:xfrm>
            <a:off x="761841" y="1923938"/>
            <a:ext cx="6467371" cy="43246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buFont typeface="Arial" panose="020B0604020202020204" pitchFamily="34" charset="0"/>
              <a:buChar char="•"/>
            </a:pPr>
            <a:r>
              <a:rPr lang="en-US" sz="1600" kern="1200">
                <a:solidFill>
                  <a:schemeClr val="tx1"/>
                </a:solidFill>
                <a:ea typeface="+mn-ea"/>
              </a:rPr>
              <a:t>In the heart of </a:t>
            </a:r>
            <a:r>
              <a:rPr lang="en-US" sz="1600" kern="1200" err="1">
                <a:solidFill>
                  <a:schemeClr val="tx1"/>
                </a:solidFill>
                <a:ea typeface="+mn-ea"/>
              </a:rPr>
              <a:t>EcoVille</a:t>
            </a:r>
            <a:r>
              <a:rPr lang="en-US" sz="1600" kern="1200">
                <a:solidFill>
                  <a:schemeClr val="tx1"/>
                </a:solidFill>
                <a:ea typeface="+mn-ea"/>
              </a:rPr>
              <a:t>, there was a mysterious forest that held many secrets about the environment. One day, the townspeople discovered an ancient scroll hidden in the roots of an old tree. The scroll contained a riddle that promised to reveal a crucial secret for protecting the Earth if solved:</a:t>
            </a:r>
            <a:endParaRPr lang="en-US" sz="1600" kern="1200">
              <a:solidFill>
                <a:schemeClr val="tx1"/>
              </a:solidFill>
              <a:ea typeface="Calibri"/>
            </a:endParaRPr>
          </a:p>
          <a:p>
            <a:pPr>
              <a:buFont typeface="Arial" panose="020B0604020202020204" pitchFamily="34" charset="0"/>
              <a:buChar char="•"/>
            </a:pPr>
            <a:endParaRPr lang="en-US" sz="1600" kern="1200">
              <a:solidFill>
                <a:schemeClr val="tx1"/>
              </a:solidFill>
              <a:ea typeface="+mn-ea"/>
            </a:endParaRPr>
          </a:p>
          <a:p>
            <a:pPr>
              <a:buFont typeface="Arial" panose="020B0604020202020204" pitchFamily="34" charset="0"/>
              <a:buChar char="•"/>
            </a:pPr>
            <a:r>
              <a:rPr lang="en-US" sz="1600" kern="1200">
                <a:solidFill>
                  <a:schemeClr val="tx1"/>
                </a:solidFill>
                <a:ea typeface="+mn-ea"/>
              </a:rPr>
              <a:t>"</a:t>
            </a:r>
            <a:r>
              <a:rPr lang="en-US" sz="1600" b="1" kern="1200">
                <a:solidFill>
                  <a:schemeClr val="tx1"/>
                </a:solidFill>
                <a:ea typeface="+mn-ea"/>
              </a:rPr>
              <a:t>I am not alive, but I can grow; I don’t have lungs, but I need air; I don’t have a mouth, and I can drown. What am I?</a:t>
            </a:r>
            <a:r>
              <a:rPr lang="en-US" sz="1600" kern="1200">
                <a:solidFill>
                  <a:schemeClr val="tx1"/>
                </a:solidFill>
                <a:ea typeface="+mn-ea"/>
              </a:rPr>
              <a:t>"</a:t>
            </a:r>
            <a:endParaRPr lang="en-US">
              <a:solidFill>
                <a:schemeClr val="tx1"/>
              </a:solidFill>
              <a:ea typeface="+mn-ea"/>
            </a:endParaRPr>
          </a:p>
          <a:p>
            <a:pPr>
              <a:buFont typeface="Arial" panose="020B0604020202020204" pitchFamily="34" charset="0"/>
              <a:buChar char="•"/>
            </a:pPr>
            <a:endParaRPr lang="en-US" sz="1600" kern="1200">
              <a:solidFill>
                <a:schemeClr val="tx1"/>
              </a:solidFill>
              <a:ea typeface="+mn-ea"/>
            </a:endParaRPr>
          </a:p>
          <a:p>
            <a:r>
              <a:rPr lang="en-US" sz="1600" kern="1200">
                <a:solidFill>
                  <a:schemeClr val="tx1"/>
                </a:solidFill>
                <a:ea typeface="+mn-ea"/>
              </a:rPr>
              <a:t>The townspeople were puzzled and turned to the clever students of </a:t>
            </a:r>
            <a:r>
              <a:rPr lang="en-US" sz="1600" kern="1200" err="1">
                <a:solidFill>
                  <a:schemeClr val="tx1"/>
                </a:solidFill>
                <a:ea typeface="+mn-ea"/>
              </a:rPr>
              <a:t>EcoVille</a:t>
            </a:r>
            <a:r>
              <a:rPr lang="en-US" sz="1600" kern="1200">
                <a:solidFill>
                  <a:schemeClr val="tx1"/>
                </a:solidFill>
                <a:ea typeface="+mn-ea"/>
              </a:rPr>
              <a:t>. Can you help solve the riddle and uncover the secret to saving the environment?</a:t>
            </a:r>
            <a:endParaRPr lang="en-US">
              <a:solidFill>
                <a:schemeClr val="tx1"/>
              </a:solidFill>
            </a:endParaRPr>
          </a:p>
          <a:p>
            <a:pPr>
              <a:buFont typeface="Arial" panose="020B0604020202020204" pitchFamily="34" charset="0"/>
              <a:buChar char="•"/>
            </a:pPr>
            <a:endParaRPr lang="en-US" sz="1600" kern="1200">
              <a:solidFill>
                <a:schemeClr val="tx1"/>
              </a:solidFill>
              <a:ea typeface="Calibri"/>
            </a:endParaRPr>
          </a:p>
          <a:p>
            <a:r>
              <a:rPr lang="en-US" sz="1600" b="1" kern="1200">
                <a:solidFill>
                  <a:schemeClr val="tx1"/>
                </a:solidFill>
                <a:ea typeface="+mn-ea"/>
              </a:rPr>
              <a:t>The townspeople were puzzled and turned to the clever students of </a:t>
            </a:r>
            <a:r>
              <a:rPr lang="en-US" sz="1600" b="1" kern="1200" err="1">
                <a:solidFill>
                  <a:schemeClr val="tx1"/>
                </a:solidFill>
                <a:ea typeface="+mn-ea"/>
              </a:rPr>
              <a:t>EcoVille</a:t>
            </a:r>
            <a:r>
              <a:rPr lang="en-US" sz="1600" b="1" kern="1200">
                <a:solidFill>
                  <a:schemeClr val="tx1"/>
                </a:solidFill>
                <a:ea typeface="+mn-ea"/>
              </a:rPr>
              <a:t>. Can you help solve the riddle and uncover the secret to saving the environment?</a:t>
            </a:r>
          </a:p>
          <a:p>
            <a:pPr indent="-228600">
              <a:lnSpc>
                <a:spcPct val="90000"/>
              </a:lnSpc>
              <a:spcAft>
                <a:spcPts val="600"/>
              </a:spcAft>
              <a:buFont typeface="Arial" panose="020B0604020202020204" pitchFamily="34" charset="0"/>
              <a:buChar char="•"/>
            </a:pPr>
            <a:endParaRPr lang="en-US" sz="16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6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600" kern="1200">
              <a:solidFill>
                <a:schemeClr val="tx1"/>
              </a:solidFill>
              <a:latin typeface="+mn-lt"/>
              <a:ea typeface="Calibri"/>
              <a:cs typeface="Calibri"/>
            </a:endParaRPr>
          </a:p>
          <a:p>
            <a:pPr indent="-228600">
              <a:lnSpc>
                <a:spcPct val="90000"/>
              </a:lnSpc>
              <a:spcAft>
                <a:spcPts val="600"/>
              </a:spcAft>
              <a:buFont typeface="Arial" panose="020B0604020202020204" pitchFamily="34" charset="0"/>
              <a:buChar char="•"/>
            </a:pPr>
            <a:endParaRPr lang="en-US" sz="1600" kern="1200">
              <a:solidFill>
                <a:schemeClr val="tx1"/>
              </a:solidFill>
              <a:latin typeface="+mn-lt"/>
              <a:ea typeface="Calibri"/>
              <a:cs typeface="Calibri"/>
            </a:endParaRPr>
          </a:p>
        </p:txBody>
      </p:sp>
      <p:pic>
        <p:nvPicPr>
          <p:cNvPr id="2" name="Picture 1" descr="A group of people walking in a forest&#10;&#10;Description automatically generated">
            <a:extLst>
              <a:ext uri="{FF2B5EF4-FFF2-40B4-BE49-F238E27FC236}">
                <a16:creationId xmlns:a16="http://schemas.microsoft.com/office/drawing/2014/main" id="{0D4E69C9-2618-871C-A9E2-5165D3D556F4}"/>
              </a:ext>
            </a:extLst>
          </p:cNvPr>
          <p:cNvPicPr>
            <a:picLocks noChangeAspect="1"/>
          </p:cNvPicPr>
          <p:nvPr/>
        </p:nvPicPr>
        <p:blipFill>
          <a:blip r:embed="rId3"/>
          <a:stretch>
            <a:fillRect/>
          </a:stretch>
        </p:blipFill>
        <p:spPr>
          <a:xfrm>
            <a:off x="7435802" y="1525842"/>
            <a:ext cx="3927899" cy="4185330"/>
          </a:xfrm>
          <a:prstGeom prst="rect">
            <a:avLst/>
          </a:prstGeom>
        </p:spPr>
      </p:pic>
      <p:sp>
        <p:nvSpPr>
          <p:cNvPr id="44" name="Rectangle 43">
            <a:extLst>
              <a:ext uri="{FF2B5EF4-FFF2-40B4-BE49-F238E27FC236}">
                <a16:creationId xmlns:a16="http://schemas.microsoft.com/office/drawing/2014/main" id="{263D3B40-1AC9-C717-4A24-52C9D38EB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43" name="Picture 42" descr="MicrosoftTeams-image 3">
            <a:extLst>
              <a:ext uri="{FF2B5EF4-FFF2-40B4-BE49-F238E27FC236}">
                <a16:creationId xmlns:a16="http://schemas.microsoft.com/office/drawing/2014/main" id="{9156FA30-436F-6EE1-1BDA-93EB813EB542}"/>
              </a:ext>
            </a:extLst>
          </p:cNvPr>
          <p:cNvPicPr>
            <a:picLocks noChangeAspect="1"/>
          </p:cNvPicPr>
          <p:nvPr/>
        </p:nvPicPr>
        <p:blipFill>
          <a:blip r:embed="rId4">
            <a:alphaModFix amt="80000"/>
          </a:blip>
          <a:stretch>
            <a:fillRect/>
          </a:stretch>
        </p:blipFill>
        <p:spPr>
          <a:xfrm>
            <a:off x="10512213" y="5723467"/>
            <a:ext cx="1332653" cy="739140"/>
          </a:xfrm>
          <a:prstGeom prst="rect">
            <a:avLst/>
          </a:prstGeom>
        </p:spPr>
      </p:pic>
    </p:spTree>
    <p:extLst>
      <p:ext uri="{BB962C8B-B14F-4D97-AF65-F5344CB8AC3E}">
        <p14:creationId xmlns:p14="http://schemas.microsoft.com/office/powerpoint/2010/main" val="114822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pPr>
            <a:r>
              <a:rPr lang="en-US" sz="2600" b="1" kern="1200">
                <a:solidFill>
                  <a:srgbClr val="FFFFFF"/>
                </a:solidFill>
                <a:latin typeface="+mj-lt"/>
                <a:ea typeface="+mj-ea"/>
                <a:cs typeface="+mj-cs"/>
              </a:rPr>
              <a:t>Introduction to Go Green Webpage and Scroll animation</a:t>
            </a:r>
          </a:p>
        </p:txBody>
      </p:sp>
      <p:pic>
        <p:nvPicPr>
          <p:cNvPr id="5" name="Picture 4" descr="A screen shot of a computer&#10;&#10;Description automatically generated">
            <a:extLst>
              <a:ext uri="{FF2B5EF4-FFF2-40B4-BE49-F238E27FC236}">
                <a16:creationId xmlns:a16="http://schemas.microsoft.com/office/drawing/2014/main" id="{9596782E-ED2E-BAE3-070B-2AB8A7141829}"/>
              </a:ext>
            </a:extLst>
          </p:cNvPr>
          <p:cNvPicPr>
            <a:picLocks noChangeAspect="1"/>
          </p:cNvPicPr>
          <p:nvPr/>
        </p:nvPicPr>
        <p:blipFill>
          <a:blip r:embed="rId3"/>
          <a:stretch>
            <a:fillRect/>
          </a:stretch>
        </p:blipFill>
        <p:spPr>
          <a:xfrm>
            <a:off x="4038600" y="1369684"/>
            <a:ext cx="7188199" cy="4115243"/>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512213" y="5723467"/>
            <a:ext cx="1332653" cy="739140"/>
          </a:xfrm>
          <a:prstGeom prst="rect">
            <a:avLst/>
          </a:prstGeom>
        </p:spPr>
      </p:pic>
    </p:spTree>
    <p:extLst>
      <p:ext uri="{BB962C8B-B14F-4D97-AF65-F5344CB8AC3E}">
        <p14:creationId xmlns:p14="http://schemas.microsoft.com/office/powerpoint/2010/main" val="175627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761840" y="1138265"/>
            <a:ext cx="4544762" cy="1401183"/>
          </a:xfrm>
        </p:spPr>
        <p:txBody>
          <a:bodyPr vert="horz" lIns="91440" tIns="45720" rIns="91440" bIns="45720" rtlCol="0" anchor="t">
            <a:normAutofit/>
          </a:bodyPr>
          <a:lstStyle/>
          <a:p>
            <a:pPr>
              <a:lnSpc>
                <a:spcPct val="90000"/>
              </a:lnSpc>
              <a:spcBef>
                <a:spcPct val="0"/>
              </a:spcBef>
            </a:pPr>
            <a:r>
              <a:rPr lang="en-US" sz="3200" b="1" kern="1200">
                <a:solidFill>
                  <a:schemeClr val="tx1"/>
                </a:solidFill>
                <a:latin typeface="+mj-lt"/>
                <a:ea typeface="+mj-ea"/>
                <a:cs typeface="+mj-cs"/>
              </a:rPr>
              <a:t>The Green Guardians and the Forest of Change</a:t>
            </a:r>
            <a:endParaRPr lang="en-US" sz="5850" b="1">
              <a:solidFill>
                <a:schemeClr val="tx1"/>
              </a:solidFill>
              <a:ea typeface="Calibri Light"/>
              <a:cs typeface="Calibri Light"/>
            </a:endParaRPr>
          </a:p>
        </p:txBody>
      </p:sp>
      <p:cxnSp>
        <p:nvCxnSpPr>
          <p:cNvPr id="12" name="Straight Connector 11">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7ADECF-1216-0EBD-A05D-5712D0C9C1E9}"/>
              </a:ext>
            </a:extLst>
          </p:cNvPr>
          <p:cNvSpPr txBox="1"/>
          <p:nvPr/>
        </p:nvSpPr>
        <p:spPr>
          <a:xfrm>
            <a:off x="320101" y="2540133"/>
            <a:ext cx="5538674" cy="35587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800" kern="1200">
                <a:solidFill>
                  <a:schemeClr val="tx1"/>
                </a:solidFill>
                <a:latin typeface="Calibri Light"/>
                <a:ea typeface="Calibri"/>
              </a:rPr>
              <a:t>In EcoVille, the Green Guardians—Lily, Ben, Mia, and Leo—loved nature. One day, the ancient Wisdom Oak whispered, "Help the Forest of Change." They met Gaia, the Guardian, who needed their help to clean the river, plant trees, and raise awareness about the environment. The friends eagerly took action to save the forest.</a:t>
            </a:r>
            <a:endParaRPr lang="en-US" sz="1800" kern="1200">
              <a:solidFill>
                <a:schemeClr val="tx1"/>
              </a:solidFill>
              <a:latin typeface="Calibri Light"/>
              <a:ea typeface="Calibri"/>
              <a:cs typeface="Calibri"/>
            </a:endParaRPr>
          </a:p>
          <a:p>
            <a:pPr indent="-228600">
              <a:lnSpc>
                <a:spcPct val="90000"/>
              </a:lnSpc>
              <a:spcAft>
                <a:spcPts val="600"/>
              </a:spcAft>
              <a:buFont typeface="Arial" panose="020B0604020202020204" pitchFamily="34" charset="0"/>
              <a:buChar char="•"/>
            </a:pPr>
            <a:endParaRPr lang="en-US" sz="1700" b="1" kern="1200">
              <a:solidFill>
                <a:schemeClr val="tx1"/>
              </a:solidFill>
              <a:latin typeface="Calibri Light"/>
              <a:ea typeface="Calibri Light"/>
              <a:cs typeface="Calibri Light"/>
            </a:endParaRPr>
          </a:p>
          <a:p>
            <a:pPr indent="-228600">
              <a:lnSpc>
                <a:spcPct val="90000"/>
              </a:lnSpc>
              <a:spcAft>
                <a:spcPts val="600"/>
              </a:spcAft>
              <a:buFont typeface="Arial" panose="020B0604020202020204" pitchFamily="34" charset="0"/>
              <a:buChar char="•"/>
            </a:pPr>
            <a:r>
              <a:rPr lang="en-US" sz="1700" b="1" kern="1200">
                <a:solidFill>
                  <a:schemeClr val="tx1"/>
                </a:solidFill>
                <a:latin typeface="Calibri Light"/>
                <a:ea typeface="Calibri Light"/>
                <a:cs typeface="Calibri Light"/>
              </a:rPr>
              <a:t>Riddle:</a:t>
            </a:r>
            <a:r>
              <a:rPr lang="en-US" sz="1700" kern="1200">
                <a:solidFill>
                  <a:schemeClr val="tx1"/>
                </a:solidFill>
                <a:latin typeface="Calibri Light"/>
                <a:ea typeface="Calibri Light"/>
                <a:cs typeface="Calibri Light"/>
              </a:rPr>
              <a:t> </a:t>
            </a:r>
            <a:r>
              <a:rPr lang="en-US" sz="1700" kern="1200">
                <a:solidFill>
                  <a:schemeClr val="tx1"/>
                </a:solidFill>
                <a:latin typeface="Calibri"/>
                <a:ea typeface="Calibri Light"/>
              </a:rPr>
              <a:t>How Can Lily, Ben, Mia, and Leo Raise Awareness in a Digital Space?</a:t>
            </a:r>
            <a:endParaRPr lang="en-US" sz="1700" kern="1200">
              <a:solidFill>
                <a:schemeClr val="tx1"/>
              </a:solidFill>
              <a:latin typeface="Calibri"/>
              <a:ea typeface="Calibri Light"/>
              <a:cs typeface="Calibri"/>
            </a:endParaRPr>
          </a:p>
          <a:p>
            <a:pPr indent="-228600">
              <a:lnSpc>
                <a:spcPct val="90000"/>
              </a:lnSpc>
              <a:spcAft>
                <a:spcPts val="600"/>
              </a:spcAft>
              <a:buFont typeface="Arial" panose="020B0604020202020204" pitchFamily="34" charset="0"/>
              <a:buChar char="•"/>
            </a:pPr>
            <a:endParaRPr lang="en-US" sz="1700" kern="1200">
              <a:solidFill>
                <a:schemeClr val="tx1"/>
              </a:solidFill>
              <a:latin typeface="Calibri Light"/>
              <a:ea typeface="Calibri Light"/>
              <a:cs typeface="Calibri Light"/>
            </a:endParaRPr>
          </a:p>
          <a:p>
            <a:pPr indent="-228600">
              <a:lnSpc>
                <a:spcPct val="90000"/>
              </a:lnSpc>
              <a:spcAft>
                <a:spcPts val="600"/>
              </a:spcAft>
              <a:buFont typeface="Arial" panose="020B0604020202020204" pitchFamily="34" charset="0"/>
              <a:buChar char="•"/>
            </a:pPr>
            <a:endParaRPr lang="en-US" sz="1700" kern="1200">
              <a:solidFill>
                <a:schemeClr val="tx1"/>
              </a:solidFill>
              <a:latin typeface="Calibri Light"/>
              <a:ea typeface="Calibri Light"/>
              <a:cs typeface="Calibri Light"/>
            </a:endParaRPr>
          </a:p>
        </p:txBody>
      </p:sp>
      <p:pic>
        <p:nvPicPr>
          <p:cNvPr id="7" name="Picture 6" descr="A cartoon of a group of people standing in a forest&#10;&#10;Description automatically generated">
            <a:extLst>
              <a:ext uri="{FF2B5EF4-FFF2-40B4-BE49-F238E27FC236}">
                <a16:creationId xmlns:a16="http://schemas.microsoft.com/office/drawing/2014/main" id="{ABB1E0B2-598C-054D-17C6-6F5FA60ADD54}"/>
              </a:ext>
            </a:extLst>
          </p:cNvPr>
          <p:cNvPicPr>
            <a:picLocks noChangeAspect="1"/>
          </p:cNvPicPr>
          <p:nvPr/>
        </p:nvPicPr>
        <p:blipFill>
          <a:blip r:embed="rId3"/>
          <a:stretch>
            <a:fillRect/>
          </a:stretch>
        </p:blipFill>
        <p:spPr>
          <a:xfrm>
            <a:off x="6091780" y="771753"/>
            <a:ext cx="5316095" cy="5316095"/>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512213" y="5723467"/>
            <a:ext cx="1332653" cy="7391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sp>
        <p:nvSpPr>
          <p:cNvPr id="12" name="Title 4">
            <a:extLst>
              <a:ext uri="{FF2B5EF4-FFF2-40B4-BE49-F238E27FC236}">
                <a16:creationId xmlns:a16="http://schemas.microsoft.com/office/drawing/2014/main" id="{58EEB955-D2CE-88E5-6F33-0008A350E9BC}"/>
              </a:ext>
            </a:extLst>
          </p:cNvPr>
          <p:cNvSpPr>
            <a:spLocks noGrp="1"/>
          </p:cNvSpPr>
          <p:nvPr/>
        </p:nvSpPr>
        <p:spPr>
          <a:xfrm>
            <a:off x="1121990" y="679746"/>
            <a:ext cx="10233993" cy="793767"/>
          </a:xfrm>
          <a:prstGeom prst="rect">
            <a:avLst/>
          </a:prstGeom>
          <a:noFill/>
          <a:ln>
            <a:noFill/>
          </a:ln>
        </p:spPr>
        <p:txBody>
          <a:bodyPr spcFirstLastPara="1" wrap="square" lIns="91425" tIns="91425" rIns="91425" bIns="91425" anchor="ctr" anchorCtr="0">
            <a:normAutofit fontScale="85000" lnSpcReduction="10000"/>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r>
              <a:rPr lang="en-US" sz="4000" b="1">
                <a:latin typeface="Calibri Light"/>
                <a:cs typeface="Calibri Light"/>
              </a:rPr>
              <a:t>Project – </a:t>
            </a:r>
            <a:r>
              <a:rPr lang="en-US" sz="4000" b="1">
                <a:latin typeface="Calibri Light"/>
                <a:ea typeface="Calibri Light"/>
                <a:cs typeface="Calibri Light"/>
              </a:rPr>
              <a:t>Go Green Pathways: Paving a Sustainable Future</a:t>
            </a:r>
            <a:endParaRPr lang="en-US" sz="4000" b="1"/>
          </a:p>
        </p:txBody>
      </p:sp>
      <p:pic>
        <p:nvPicPr>
          <p:cNvPr id="21" name="Picture 20" descr="MicrosoftTeams-image 3">
            <a:extLst>
              <a:ext uri="{FF2B5EF4-FFF2-40B4-BE49-F238E27FC236}">
                <a16:creationId xmlns:a16="http://schemas.microsoft.com/office/drawing/2014/main" id="{C9BAAB59-B83C-EEC3-3075-7F09DEEC2FC5}"/>
              </a:ext>
            </a:extLst>
          </p:cNvPr>
          <p:cNvPicPr>
            <a:picLocks noChangeAspect="1"/>
          </p:cNvPicPr>
          <p:nvPr/>
        </p:nvPicPr>
        <p:blipFill>
          <a:blip r:embed="rId3">
            <a:alphaModFix amt="80000"/>
          </a:blip>
          <a:stretch>
            <a:fillRect/>
          </a:stretch>
        </p:blipFill>
        <p:spPr>
          <a:xfrm>
            <a:off x="10512213" y="5782998"/>
            <a:ext cx="1332653" cy="739140"/>
          </a:xfrm>
          <a:prstGeom prst="rect">
            <a:avLst/>
          </a:prstGeom>
        </p:spPr>
      </p:pic>
      <p:pic>
        <p:nvPicPr>
          <p:cNvPr id="3" name="Picture 2" descr="A hand holding a green plant&#10;&#10;Description automatically generated">
            <a:extLst>
              <a:ext uri="{FF2B5EF4-FFF2-40B4-BE49-F238E27FC236}">
                <a16:creationId xmlns:a16="http://schemas.microsoft.com/office/drawing/2014/main" id="{9755C01E-034C-C3ED-3F12-6C2762FF7689}"/>
              </a:ext>
            </a:extLst>
          </p:cNvPr>
          <p:cNvPicPr>
            <a:picLocks noChangeAspect="1"/>
          </p:cNvPicPr>
          <p:nvPr/>
        </p:nvPicPr>
        <p:blipFill>
          <a:blip r:embed="rId4"/>
          <a:stretch>
            <a:fillRect/>
          </a:stretch>
        </p:blipFill>
        <p:spPr>
          <a:xfrm>
            <a:off x="669007" y="1492922"/>
            <a:ext cx="9839006" cy="4646947"/>
          </a:xfrm>
          <a:prstGeom prst="rect">
            <a:avLst/>
          </a:prstGeom>
        </p:spPr>
      </p:pic>
    </p:spTree>
    <p:extLst>
      <p:ext uri="{BB962C8B-B14F-4D97-AF65-F5344CB8AC3E}">
        <p14:creationId xmlns:p14="http://schemas.microsoft.com/office/powerpoint/2010/main" val="2675394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a:latin typeface="Calibri Light"/>
                <a:cs typeface="Arial"/>
              </a:rPr>
              <a:t>Working with the Project</a:t>
            </a:r>
            <a:endParaRPr lang="en-US" sz="4000" b="1">
              <a:cs typeface="Arial"/>
            </a:endParaRPr>
          </a:p>
        </p:txBody>
      </p:sp>
      <p:sp>
        <p:nvSpPr>
          <p:cNvPr id="5" name="TextBox 4">
            <a:extLst>
              <a:ext uri="{FF2B5EF4-FFF2-40B4-BE49-F238E27FC236}">
                <a16:creationId xmlns:a16="http://schemas.microsoft.com/office/drawing/2014/main" id="{B11A9F2A-9B5F-52E9-5621-C7498D9971E6}"/>
              </a:ext>
            </a:extLst>
          </p:cNvPr>
          <p:cNvSpPr txBox="1"/>
          <p:nvPr/>
        </p:nvSpPr>
        <p:spPr>
          <a:xfrm>
            <a:off x="928447" y="1547010"/>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highlight>
                  <a:srgbClr val="FFFF00"/>
                </a:highlight>
                <a:latin typeface="Calibri Light"/>
              </a:rPr>
              <a:t>HTML Code Explanation</a:t>
            </a:r>
          </a:p>
        </p:txBody>
      </p:sp>
      <p:pic>
        <p:nvPicPr>
          <p:cNvPr id="2" name="Picture 1" descr="A screen shot of a computer&#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4"/>
          <a:stretch>
            <a:fillRect/>
          </a:stretch>
        </p:blipFill>
        <p:spPr>
          <a:xfrm>
            <a:off x="1090749" y="3093442"/>
            <a:ext cx="9415001" cy="2539786"/>
          </a:xfrm>
          <a:prstGeom prst="rect">
            <a:avLst/>
          </a:prstGeom>
        </p:spPr>
      </p:pic>
      <p:sp>
        <p:nvSpPr>
          <p:cNvPr id="4" name="TextBox 3">
            <a:extLst>
              <a:ext uri="{FF2B5EF4-FFF2-40B4-BE49-F238E27FC236}">
                <a16:creationId xmlns:a16="http://schemas.microsoft.com/office/drawing/2014/main" id="{37F2B251-AC53-AE02-55AE-A7474167A1C6}"/>
              </a:ext>
            </a:extLst>
          </p:cNvPr>
          <p:cNvSpPr txBox="1"/>
          <p:nvPr/>
        </p:nvSpPr>
        <p:spPr>
          <a:xfrm>
            <a:off x="928447" y="2006837"/>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Light"/>
              </a:rPr>
              <a:t>Basic Structure of an HTML Document </a:t>
            </a:r>
          </a:p>
        </p:txBody>
      </p:sp>
    </p:spTree>
    <p:extLst>
      <p:ext uri="{BB962C8B-B14F-4D97-AF65-F5344CB8AC3E}">
        <p14:creationId xmlns:p14="http://schemas.microsoft.com/office/powerpoint/2010/main" val="1367494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a:latin typeface="Calibri Light"/>
                <a:cs typeface="Arial"/>
              </a:rPr>
              <a:t>Working with the Project</a:t>
            </a:r>
            <a:endParaRPr lang="en-US" sz="4000" b="1">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818789" y="1819356"/>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Linking External CSS and JavaScript</a:t>
            </a:r>
            <a:r>
              <a:rPr lang="en-US" sz="2400" b="1">
                <a:latin typeface="Calibri Light"/>
              </a:rPr>
              <a:t>:</a:t>
            </a:r>
            <a:endParaRPr lang="en-US" b="1"/>
          </a:p>
        </p:txBody>
      </p:sp>
      <p:pic>
        <p:nvPicPr>
          <p:cNvPr id="4" name="Picture 3" descr="A computer screen shot of a code&#10;&#10;Description automatically generated">
            <a:extLst>
              <a:ext uri="{FF2B5EF4-FFF2-40B4-BE49-F238E27FC236}">
                <a16:creationId xmlns:a16="http://schemas.microsoft.com/office/drawing/2014/main" id="{62907715-5536-EE07-317C-6AF887BBD1AA}"/>
              </a:ext>
            </a:extLst>
          </p:cNvPr>
          <p:cNvPicPr>
            <a:picLocks noChangeAspect="1"/>
          </p:cNvPicPr>
          <p:nvPr/>
        </p:nvPicPr>
        <p:blipFill>
          <a:blip r:embed="rId4"/>
          <a:stretch>
            <a:fillRect/>
          </a:stretch>
        </p:blipFill>
        <p:spPr>
          <a:xfrm>
            <a:off x="815863" y="3128729"/>
            <a:ext cx="9804201" cy="1532291"/>
          </a:xfrm>
          <a:prstGeom prst="rect">
            <a:avLst/>
          </a:prstGeom>
        </p:spPr>
      </p:pic>
    </p:spTree>
    <p:extLst>
      <p:ext uri="{BB962C8B-B14F-4D97-AF65-F5344CB8AC3E}">
        <p14:creationId xmlns:p14="http://schemas.microsoft.com/office/powerpoint/2010/main" val="255967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b="1" kern="1200">
                <a:solidFill>
                  <a:schemeClr val="tx1"/>
                </a:solidFill>
                <a:latin typeface="+mj-lt"/>
                <a:ea typeface="+mj-ea"/>
                <a:cs typeface="+mj-cs"/>
              </a:rPr>
              <a:t>Working with the Project</a:t>
            </a:r>
          </a:p>
        </p:txBody>
      </p:sp>
      <p:sp>
        <p:nvSpPr>
          <p:cNvPr id="8" name="TextBox 7">
            <a:extLst>
              <a:ext uri="{FF2B5EF4-FFF2-40B4-BE49-F238E27FC236}">
                <a16:creationId xmlns:a16="http://schemas.microsoft.com/office/drawing/2014/main" id="{2F047E95-4208-A221-5E76-3E4AA81CDE3D}"/>
              </a:ext>
            </a:extLst>
          </p:cNvPr>
          <p:cNvSpPr txBox="1"/>
          <p:nvPr/>
        </p:nvSpPr>
        <p:spPr>
          <a:xfrm>
            <a:off x="477981" y="4872922"/>
            <a:ext cx="3933306" cy="120814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pPr>
            <a:r>
              <a:rPr lang="en-US" sz="2000" kern="1200">
                <a:solidFill>
                  <a:schemeClr val="tx1"/>
                </a:solidFill>
                <a:latin typeface="+mn-lt"/>
                <a:ea typeface="+mn-ea"/>
                <a:cs typeface="+mn-cs"/>
              </a:rPr>
              <a:t>Body Content and Section 1: Go Green Pathways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computer screen shot of a program&#10;&#10;Description automatically generated">
            <a:extLst>
              <a:ext uri="{FF2B5EF4-FFF2-40B4-BE49-F238E27FC236}">
                <a16:creationId xmlns:a16="http://schemas.microsoft.com/office/drawing/2014/main" id="{62907715-5536-EE07-317C-6AF887BBD1AA}"/>
              </a:ext>
            </a:extLst>
          </p:cNvPr>
          <p:cNvPicPr>
            <a:picLocks noChangeAspect="1"/>
          </p:cNvPicPr>
          <p:nvPr/>
        </p:nvPicPr>
        <p:blipFill>
          <a:blip r:embed="rId3"/>
          <a:stretch>
            <a:fillRect/>
          </a:stretch>
        </p:blipFill>
        <p:spPr>
          <a:xfrm>
            <a:off x="4950978" y="692555"/>
            <a:ext cx="6408836" cy="5383422"/>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512213" y="6114764"/>
            <a:ext cx="1332653" cy="739140"/>
          </a:xfrm>
          <a:prstGeom prst="rect">
            <a:avLst/>
          </a:prstGeom>
        </p:spPr>
      </p:pic>
    </p:spTree>
    <p:extLst>
      <p:ext uri="{BB962C8B-B14F-4D97-AF65-F5344CB8AC3E}">
        <p14:creationId xmlns:p14="http://schemas.microsoft.com/office/powerpoint/2010/main" val="4108164732"/>
      </p:ext>
    </p:extLst>
  </p:cSld>
  <p:clrMapOvr>
    <a:masterClrMapping/>
  </p:clrMapOvr>
</p:sld>
</file>

<file path=ppt/theme/theme1.xml><?xml version="1.0" encoding="utf-8"?>
<a:theme xmlns:a="http://schemas.openxmlformats.org/drawingml/2006/main" name="Website Design Consulting by Slidesgo">
  <a:themeElements>
    <a:clrScheme name="Custom 3">
      <a:dk1>
        <a:srgbClr val="000000"/>
      </a:dk1>
      <a:lt1>
        <a:srgbClr val="FFFFFF"/>
      </a:lt1>
      <a:dk2>
        <a:srgbClr val="073E87"/>
      </a:dk2>
      <a:lt2>
        <a:srgbClr val="C6E7FC"/>
      </a:lt2>
      <a:accent1>
        <a:srgbClr val="31B6FD"/>
      </a:accent1>
      <a:accent2>
        <a:srgbClr val="4584D3"/>
      </a:accent2>
      <a:accent3>
        <a:srgbClr val="5BD078"/>
      </a:accent3>
      <a:accent4>
        <a:srgbClr val="FAFAFA"/>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0e9cd43-5391-4b3e-a421-e068dbec6dd9">
      <Terms xmlns="http://schemas.microsoft.com/office/infopath/2007/PartnerControls"/>
    </lcf76f155ced4ddcb4097134ff3c332f>
    <TaxCatchAll xmlns="b51bb23c-05d6-44d0-9e15-b06f8dfc733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537F354ECE61043AC729FBDB73EB986" ma:contentTypeVersion="14" ma:contentTypeDescription="Create a new document." ma:contentTypeScope="" ma:versionID="a7674611a693da56256d6f2c46200407">
  <xsd:schema xmlns:xsd="http://www.w3.org/2001/XMLSchema" xmlns:xs="http://www.w3.org/2001/XMLSchema" xmlns:p="http://schemas.microsoft.com/office/2006/metadata/properties" xmlns:ns2="a0e9cd43-5391-4b3e-a421-e068dbec6dd9" xmlns:ns3="b51bb23c-05d6-44d0-9e15-b06f8dfc7336" targetNamespace="http://schemas.microsoft.com/office/2006/metadata/properties" ma:root="true" ma:fieldsID="fd0b636c9108a44d0232a1dfcb7e476f" ns2:_="" ns3:_="">
    <xsd:import namespace="a0e9cd43-5391-4b3e-a421-e068dbec6dd9"/>
    <xsd:import namespace="b51bb23c-05d6-44d0-9e15-b06f8dfc733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9cd43-5391-4b3e-a421-e068dbec6d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35e1145-ceaa-4560-a44e-ee6f17ddf0dc"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1bb23c-05d6-44d0-9e15-b06f8dfc733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8bb6a016-c690-4c27-8c64-e4e24cbb3a43}" ma:internalName="TaxCatchAll" ma:showField="CatchAllData" ma:web="b51bb23c-05d6-44d0-9e15-b06f8dfc73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36158D-0963-4158-9889-B8AE34940EAF}">
  <ds:schemaRefs>
    <ds:schemaRef ds:uri="a0e9cd43-5391-4b3e-a421-e068dbec6dd9"/>
    <ds:schemaRef ds:uri="b51bb23c-05d6-44d0-9e15-b06f8dfc7336"/>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D94A407-F608-4A83-80FF-175969E0E65A}">
  <ds:schemaRefs>
    <ds:schemaRef ds:uri="a0e9cd43-5391-4b3e-a421-e068dbec6dd9"/>
    <ds:schemaRef ds:uri="b51bb23c-05d6-44d0-9e15-b06f8dfc73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3511DB9-BAE9-4177-8337-D52C82BF06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25</Slides>
  <Notes>25</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Website Design Consulting by Slidesgo</vt:lpstr>
      <vt:lpstr>WEB Development</vt:lpstr>
      <vt:lpstr>PowerPoint Presentation</vt:lpstr>
      <vt:lpstr>PowerPoint Presentation</vt:lpstr>
      <vt:lpstr>Introduction to Go Green Webpage and Scroll animation</vt:lpstr>
      <vt:lpstr>The Green Guardians and the Forest of Change</vt:lpstr>
      <vt:lpstr>PowerPoint Presentation</vt:lpstr>
      <vt:lpstr>Working with the Project</vt:lpstr>
      <vt:lpstr>Working with the Project</vt:lpstr>
      <vt:lpstr>Working with the Project</vt:lpstr>
      <vt:lpstr>Section 2: Practical Sustainability</vt:lpstr>
      <vt:lpstr>Section 3: Join the Movement</vt:lpstr>
      <vt:lpstr>PowerPoint Presentation</vt:lpstr>
      <vt:lpstr>Working with the Project</vt:lpstr>
      <vt:lpstr>Working with the Project</vt:lpstr>
      <vt:lpstr>Now it's your turn!</vt:lpstr>
      <vt:lpstr>How to Save &amp; Share the project.  </vt:lpstr>
      <vt:lpstr>PowerPoint Presentation</vt:lpstr>
      <vt:lpstr>PowerPoint Presentation</vt:lpstr>
      <vt:lpstr>PowerPoint Presentation</vt:lpstr>
      <vt:lpstr>PowerPoint Presentation</vt:lpstr>
      <vt:lpstr>PowerPoint Presentation</vt:lpstr>
      <vt:lpstr>PowerPoint Presentation</vt:lpstr>
      <vt:lpstr>Homework Discussion </vt:lpstr>
      <vt:lpstr>Brain Booster Bonus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WIX</dc:title>
  <dc:creator/>
  <cp:revision>3</cp:revision>
  <dcterms:created xsi:type="dcterms:W3CDTF">2024-05-06T06:34:00Z</dcterms:created>
  <dcterms:modified xsi:type="dcterms:W3CDTF">2024-09-19T09:10:37Z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5B5B0F57932A4ACF861107B20AD96FDF_12</vt:lpwstr>
  </property>
  <property fmtid="{D5CDD505-2E9C-101B-9397-08002B2CF9AE}" pid="3" name="KSOProductBuildVer">
    <vt:lpwstr>1033-12.2.0.16731</vt:lpwstr>
  </property>
  <property fmtid="{D5CDD505-2E9C-101B-9397-08002B2CF9AE}" pid="4" name="ContentTypeId">
    <vt:lpwstr>0x010100C537F354ECE61043AC729FBDB73EB986</vt:lpwstr>
  </property>
  <property fmtid="{D5CDD505-2E9C-101B-9397-08002B2CF9AE}" pid="5" name="MediaServiceImageTags">
    <vt:lpwstr/>
  </property>
</Properties>
</file>